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7" r:id="rId5"/>
    <p:sldId id="258" r:id="rId6"/>
    <p:sldId id="259" r:id="rId7"/>
    <p:sldId id="273" r:id="rId8"/>
    <p:sldId id="270" r:id="rId9"/>
    <p:sldId id="269" r:id="rId10"/>
    <p:sldId id="274" r:id="rId11"/>
    <p:sldId id="260" r:id="rId12"/>
    <p:sldId id="272" r:id="rId13"/>
    <p:sldId id="263" r:id="rId14"/>
    <p:sldId id="271" r:id="rId15"/>
    <p:sldId id="265" r:id="rId16"/>
    <p:sldId id="266" r:id="rId17"/>
    <p:sldId id="267" r:id="rId1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Thorning Rasmussen" initials="JTR" lastIdx="9" clrIdx="0">
    <p:extLst>
      <p:ext uri="{19B8F6BF-5375-455C-9EA6-DF929625EA0E}">
        <p15:presenceInfo xmlns:p15="http://schemas.microsoft.com/office/powerpoint/2012/main" userId="S-1-5-21-2412913313-1480690540-2552650486-573684" providerId="AD"/>
      </p:ext>
    </p:extLst>
  </p:cmAuthor>
  <p:cmAuthor id="2" name="Tore Sønne B Christiansen" initials="TSBC" lastIdx="3" clrIdx="1">
    <p:extLst>
      <p:ext uri="{19B8F6BF-5375-455C-9EA6-DF929625EA0E}">
        <p15:presenceInfo xmlns:p15="http://schemas.microsoft.com/office/powerpoint/2012/main" userId="S-1-5-21-2412913313-1480690540-2552650486-143010" providerId="AD"/>
      </p:ext>
    </p:extLst>
  </p:cmAuthor>
  <p:cmAuthor id="3" name="Tine Hylle" initials="TH" lastIdx="8" clrIdx="2">
    <p:extLst>
      <p:ext uri="{19B8F6BF-5375-455C-9EA6-DF929625EA0E}">
        <p15:presenceInfo xmlns:p15="http://schemas.microsoft.com/office/powerpoint/2012/main" userId="S-1-5-21-2412913313-1480690540-2552650486-123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6F6"/>
    <a:srgbClr val="2EA7DA"/>
    <a:srgbClr val="27367C"/>
    <a:srgbClr val="E9EAE9"/>
    <a:srgbClr val="69C7BB"/>
    <a:srgbClr val="FFFFFF"/>
    <a:srgbClr val="007AB6"/>
    <a:srgbClr val="0A4D8D"/>
    <a:srgbClr val="B1D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60EF0-BA18-42BB-AB86-1F795456ECA0}" v="307" dt="2026-04-30T13:16:30.40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3979" autoAdjust="0"/>
  </p:normalViewPr>
  <p:slideViewPr>
    <p:cSldViewPr snapToGrid="0">
      <p:cViewPr varScale="1">
        <p:scale>
          <a:sx n="103" d="100"/>
          <a:sy n="103" d="100"/>
        </p:scale>
        <p:origin x="138" y="1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Thorning Rasmussen" userId="74cbd823-7250-4d4e-933d-60e5171d8a5f" providerId="ADAL" clId="{B6FDC7A1-B089-480C-A2C2-8DCC95A80ED6}"/>
    <pc:docChg chg="undo custSel addSld delSld modSld sldOrd">
      <pc:chgData name="Julie Thorning Rasmussen" userId="74cbd823-7250-4d4e-933d-60e5171d8a5f" providerId="ADAL" clId="{B6FDC7A1-B089-480C-A2C2-8DCC95A80ED6}" dt="2026-04-30T13:17:04.555" v="2989" actId="207"/>
      <pc:docMkLst>
        <pc:docMk/>
      </pc:docMkLst>
      <pc:sldChg chg="modSp mod">
        <pc:chgData name="Julie Thorning Rasmussen" userId="74cbd823-7250-4d4e-933d-60e5171d8a5f" providerId="ADAL" clId="{B6FDC7A1-B089-480C-A2C2-8DCC95A80ED6}" dt="2026-04-28T12:07:10.495" v="2761" actId="12788"/>
        <pc:sldMkLst>
          <pc:docMk/>
          <pc:sldMk cId="595415885" sldId="257"/>
        </pc:sldMkLst>
        <pc:spChg chg="mod">
          <ac:chgData name="Julie Thorning Rasmussen" userId="74cbd823-7250-4d4e-933d-60e5171d8a5f" providerId="ADAL" clId="{B6FDC7A1-B089-480C-A2C2-8DCC95A80ED6}" dt="2026-04-28T12:07:10.495" v="2761" actId="12788"/>
          <ac:spMkLst>
            <pc:docMk/>
            <pc:sldMk cId="595415885" sldId="257"/>
            <ac:spMk id="4" creationId="{00000000-0000-0000-0000-000000000000}"/>
          </ac:spMkLst>
        </pc:spChg>
        <pc:spChg chg="mod">
          <ac:chgData name="Julie Thorning Rasmussen" userId="74cbd823-7250-4d4e-933d-60e5171d8a5f" providerId="ADAL" clId="{B6FDC7A1-B089-480C-A2C2-8DCC95A80ED6}" dt="2026-04-28T10:44:41.087" v="1519" actId="790"/>
          <ac:spMkLst>
            <pc:docMk/>
            <pc:sldMk cId="595415885" sldId="257"/>
            <ac:spMk id="9" creationId="{00000000-0000-0000-0000-000000000000}"/>
          </ac:spMkLst>
        </pc:spChg>
      </pc:sldChg>
      <pc:sldChg chg="addSp delSp modSp mod">
        <pc:chgData name="Julie Thorning Rasmussen" userId="74cbd823-7250-4d4e-933d-60e5171d8a5f" providerId="ADAL" clId="{B6FDC7A1-B089-480C-A2C2-8DCC95A80ED6}" dt="2026-04-30T13:13:23.110" v="2945" actId="12788"/>
        <pc:sldMkLst>
          <pc:docMk/>
          <pc:sldMk cId="3824820867" sldId="258"/>
        </pc:sldMkLst>
        <pc:spChg chg="mod">
          <ac:chgData name="Julie Thorning Rasmussen" userId="74cbd823-7250-4d4e-933d-60e5171d8a5f" providerId="ADAL" clId="{B6FDC7A1-B089-480C-A2C2-8DCC95A80ED6}" dt="2026-04-30T13:10:01.647" v="2934" actId="1076"/>
          <ac:spMkLst>
            <pc:docMk/>
            <pc:sldMk cId="3824820867" sldId="258"/>
            <ac:spMk id="2" creationId="{00000000-0000-0000-0000-000000000000}"/>
          </ac:spMkLst>
        </pc:spChg>
        <pc:spChg chg="mod">
          <ac:chgData name="Julie Thorning Rasmussen" userId="74cbd823-7250-4d4e-933d-60e5171d8a5f" providerId="ADAL" clId="{B6FDC7A1-B089-480C-A2C2-8DCC95A80ED6}" dt="2026-04-27T18:27:14.820" v="14" actId="790"/>
          <ac:spMkLst>
            <pc:docMk/>
            <pc:sldMk cId="3824820867" sldId="258"/>
            <ac:spMk id="3" creationId="{00000000-0000-0000-0000-000000000000}"/>
          </ac:spMkLst>
        </pc:spChg>
        <pc:spChg chg="mod">
          <ac:chgData name="Julie Thorning Rasmussen" userId="74cbd823-7250-4d4e-933d-60e5171d8a5f" providerId="ADAL" clId="{B6FDC7A1-B089-480C-A2C2-8DCC95A80ED6}" dt="2026-04-30T13:08:54.024" v="2923" actId="165"/>
          <ac:spMkLst>
            <pc:docMk/>
            <pc:sldMk cId="3824820867" sldId="258"/>
            <ac:spMk id="19" creationId="{00000000-0000-0000-0000-000000000000}"/>
          </ac:spMkLst>
        </pc:spChg>
        <pc:spChg chg="mod">
          <ac:chgData name="Julie Thorning Rasmussen" userId="74cbd823-7250-4d4e-933d-60e5171d8a5f" providerId="ADAL" clId="{B6FDC7A1-B089-480C-A2C2-8DCC95A80ED6}" dt="2026-04-30T13:08:28.436" v="2916" actId="165"/>
          <ac:spMkLst>
            <pc:docMk/>
            <pc:sldMk cId="3824820867" sldId="258"/>
            <ac:spMk id="20" creationId="{00000000-0000-0000-0000-000000000000}"/>
          </ac:spMkLst>
        </pc:spChg>
        <pc:spChg chg="mod">
          <ac:chgData name="Julie Thorning Rasmussen" userId="74cbd823-7250-4d4e-933d-60e5171d8a5f" providerId="ADAL" clId="{B6FDC7A1-B089-480C-A2C2-8DCC95A80ED6}" dt="2026-04-30T13:08:57.963" v="2924" actId="165"/>
          <ac:spMkLst>
            <pc:docMk/>
            <pc:sldMk cId="3824820867" sldId="258"/>
            <ac:spMk id="30" creationId="{00000000-0000-0000-0000-000000000000}"/>
          </ac:spMkLst>
        </pc:spChg>
        <pc:spChg chg="mod topLvl">
          <ac:chgData name="Julie Thorning Rasmussen" userId="74cbd823-7250-4d4e-933d-60e5171d8a5f" providerId="ADAL" clId="{B6FDC7A1-B089-480C-A2C2-8DCC95A80ED6}" dt="2026-04-30T13:13:18.627" v="2944" actId="165"/>
          <ac:spMkLst>
            <pc:docMk/>
            <pc:sldMk cId="3824820867" sldId="258"/>
            <ac:spMk id="32" creationId="{00000000-0000-0000-0000-000000000000}"/>
          </ac:spMkLst>
        </pc:spChg>
        <pc:spChg chg="mod topLvl">
          <ac:chgData name="Julie Thorning Rasmussen" userId="74cbd823-7250-4d4e-933d-60e5171d8a5f" providerId="ADAL" clId="{B6FDC7A1-B089-480C-A2C2-8DCC95A80ED6}" dt="2026-04-30T13:08:28.436" v="2916" actId="165"/>
          <ac:spMkLst>
            <pc:docMk/>
            <pc:sldMk cId="3824820867" sldId="258"/>
            <ac:spMk id="33" creationId="{00000000-0000-0000-0000-000000000000}"/>
          </ac:spMkLst>
        </pc:spChg>
        <pc:spChg chg="mod topLvl">
          <ac:chgData name="Julie Thorning Rasmussen" userId="74cbd823-7250-4d4e-933d-60e5171d8a5f" providerId="ADAL" clId="{B6FDC7A1-B089-480C-A2C2-8DCC95A80ED6}" dt="2026-04-30T13:13:11.968" v="2943" actId="552"/>
          <ac:spMkLst>
            <pc:docMk/>
            <pc:sldMk cId="3824820867" sldId="258"/>
            <ac:spMk id="39" creationId="{00000000-0000-0000-0000-000000000000}"/>
          </ac:spMkLst>
        </pc:spChg>
        <pc:spChg chg="mod topLvl">
          <ac:chgData name="Julie Thorning Rasmussen" userId="74cbd823-7250-4d4e-933d-60e5171d8a5f" providerId="ADAL" clId="{B6FDC7A1-B089-480C-A2C2-8DCC95A80ED6}" dt="2026-04-30T13:08:54.024" v="2923" actId="165"/>
          <ac:spMkLst>
            <pc:docMk/>
            <pc:sldMk cId="3824820867" sldId="258"/>
            <ac:spMk id="42" creationId="{00000000-0000-0000-0000-000000000000}"/>
          </ac:spMkLst>
        </pc:spChg>
        <pc:spChg chg="mod topLvl">
          <ac:chgData name="Julie Thorning Rasmussen" userId="74cbd823-7250-4d4e-933d-60e5171d8a5f" providerId="ADAL" clId="{B6FDC7A1-B089-480C-A2C2-8DCC95A80ED6}" dt="2026-04-30T13:13:18.627" v="2944" actId="165"/>
          <ac:spMkLst>
            <pc:docMk/>
            <pc:sldMk cId="3824820867" sldId="258"/>
            <ac:spMk id="43" creationId="{00000000-0000-0000-0000-000000000000}"/>
          </ac:spMkLst>
        </pc:spChg>
        <pc:spChg chg="mod topLvl">
          <ac:chgData name="Julie Thorning Rasmussen" userId="74cbd823-7250-4d4e-933d-60e5171d8a5f" providerId="ADAL" clId="{B6FDC7A1-B089-480C-A2C2-8DCC95A80ED6}" dt="2026-04-30T13:13:11.968" v="2943" actId="552"/>
          <ac:spMkLst>
            <pc:docMk/>
            <pc:sldMk cId="3824820867" sldId="258"/>
            <ac:spMk id="58" creationId="{00000000-0000-0000-0000-000000000000}"/>
          </ac:spMkLst>
        </pc:spChg>
        <pc:spChg chg="mod topLvl">
          <ac:chgData name="Julie Thorning Rasmussen" userId="74cbd823-7250-4d4e-933d-60e5171d8a5f" providerId="ADAL" clId="{B6FDC7A1-B089-480C-A2C2-8DCC95A80ED6}" dt="2026-04-30T13:13:01.517" v="2941" actId="165"/>
          <ac:spMkLst>
            <pc:docMk/>
            <pc:sldMk cId="3824820867" sldId="258"/>
            <ac:spMk id="59" creationId="{00000000-0000-0000-0000-000000000000}"/>
          </ac:spMkLst>
        </pc:spChg>
        <pc:grpChg chg="add del mod topLvl">
          <ac:chgData name="Julie Thorning Rasmussen" userId="74cbd823-7250-4d4e-933d-60e5171d8a5f" providerId="ADAL" clId="{B6FDC7A1-B089-480C-A2C2-8DCC95A80ED6}" dt="2026-04-30T13:08:57.963" v="2924" actId="165"/>
          <ac:grpSpMkLst>
            <pc:docMk/>
            <pc:sldMk cId="3824820867" sldId="258"/>
            <ac:grpSpMk id="4" creationId="{8C5E7B3D-01B3-C4DA-7413-63D4E90780EF}"/>
          </ac:grpSpMkLst>
        </pc:grpChg>
        <pc:grpChg chg="del mod topLvl">
          <ac:chgData name="Julie Thorning Rasmussen" userId="74cbd823-7250-4d4e-933d-60e5171d8a5f" providerId="ADAL" clId="{B6FDC7A1-B089-480C-A2C2-8DCC95A80ED6}" dt="2026-04-30T13:08:30.887" v="2917" actId="165"/>
          <ac:grpSpMkLst>
            <pc:docMk/>
            <pc:sldMk cId="3824820867" sldId="258"/>
            <ac:grpSpMk id="6" creationId="{00000000-0000-0000-0000-000000000000}"/>
          </ac:grpSpMkLst>
        </pc:grpChg>
        <pc:grpChg chg="add mod topLvl">
          <ac:chgData name="Julie Thorning Rasmussen" userId="74cbd823-7250-4d4e-933d-60e5171d8a5f" providerId="ADAL" clId="{B6FDC7A1-B089-480C-A2C2-8DCC95A80ED6}" dt="2026-04-30T13:13:23.110" v="2945" actId="12788"/>
          <ac:grpSpMkLst>
            <pc:docMk/>
            <pc:sldMk cId="3824820867" sldId="258"/>
            <ac:grpSpMk id="7" creationId="{D838F51A-FBDF-81FA-71F1-0FFCF32EB6A6}"/>
          </ac:grpSpMkLst>
        </pc:grpChg>
        <pc:grpChg chg="mod topLvl">
          <ac:chgData name="Julie Thorning Rasmussen" userId="74cbd823-7250-4d4e-933d-60e5171d8a5f" providerId="ADAL" clId="{B6FDC7A1-B089-480C-A2C2-8DCC95A80ED6}" dt="2026-04-30T13:13:23.110" v="2945" actId="12788"/>
          <ac:grpSpMkLst>
            <pc:docMk/>
            <pc:sldMk cId="3824820867" sldId="258"/>
            <ac:grpSpMk id="8" creationId="{00000000-0000-0000-0000-000000000000}"/>
          </ac:grpSpMkLst>
        </pc:grpChg>
        <pc:grpChg chg="mod topLvl">
          <ac:chgData name="Julie Thorning Rasmussen" userId="74cbd823-7250-4d4e-933d-60e5171d8a5f" providerId="ADAL" clId="{B6FDC7A1-B089-480C-A2C2-8DCC95A80ED6}" dt="2026-04-30T13:08:28.436" v="2916" actId="165"/>
          <ac:grpSpMkLst>
            <pc:docMk/>
            <pc:sldMk cId="3824820867" sldId="258"/>
            <ac:grpSpMk id="9" creationId="{00000000-0000-0000-0000-000000000000}"/>
          </ac:grpSpMkLst>
        </pc:grpChg>
        <pc:grpChg chg="add mod topLvl">
          <ac:chgData name="Julie Thorning Rasmussen" userId="74cbd823-7250-4d4e-933d-60e5171d8a5f" providerId="ADAL" clId="{B6FDC7A1-B089-480C-A2C2-8DCC95A80ED6}" dt="2026-04-30T13:13:05.099" v="2942" actId="12788"/>
          <ac:grpSpMkLst>
            <pc:docMk/>
            <pc:sldMk cId="3824820867" sldId="258"/>
            <ac:grpSpMk id="10" creationId="{639BE76B-1D69-1D6E-CCDB-558E5E13E47C}"/>
          </ac:grpSpMkLst>
        </pc:grpChg>
        <pc:grpChg chg="mod topLvl">
          <ac:chgData name="Julie Thorning Rasmussen" userId="74cbd823-7250-4d4e-933d-60e5171d8a5f" providerId="ADAL" clId="{B6FDC7A1-B089-480C-A2C2-8DCC95A80ED6}" dt="2026-04-30T13:13:05.099" v="2942" actId="12788"/>
          <ac:grpSpMkLst>
            <pc:docMk/>
            <pc:sldMk cId="3824820867" sldId="258"/>
            <ac:grpSpMk id="11" creationId="{00000000-0000-0000-0000-000000000000}"/>
          </ac:grpSpMkLst>
        </pc:grpChg>
        <pc:grpChg chg="add del mod topLvl">
          <ac:chgData name="Julie Thorning Rasmussen" userId="74cbd823-7250-4d4e-933d-60e5171d8a5f" providerId="ADAL" clId="{B6FDC7A1-B089-480C-A2C2-8DCC95A80ED6}" dt="2026-04-30T13:13:18.627" v="2944" actId="165"/>
          <ac:grpSpMkLst>
            <pc:docMk/>
            <pc:sldMk cId="3824820867" sldId="258"/>
            <ac:grpSpMk id="15" creationId="{80FD22F4-D535-7E4A-26EC-88D03ABFD7C1}"/>
          </ac:grpSpMkLst>
        </pc:grpChg>
        <pc:grpChg chg="add del mod">
          <ac:chgData name="Julie Thorning Rasmussen" userId="74cbd823-7250-4d4e-933d-60e5171d8a5f" providerId="ADAL" clId="{B6FDC7A1-B089-480C-A2C2-8DCC95A80ED6}" dt="2026-04-30T13:13:01.517" v="2941" actId="165"/>
          <ac:grpSpMkLst>
            <pc:docMk/>
            <pc:sldMk cId="3824820867" sldId="258"/>
            <ac:grpSpMk id="16" creationId="{FE140AE6-589F-E990-B2F2-0E890D606C42}"/>
          </ac:grpSpMkLst>
        </pc:grpChg>
        <pc:grpChg chg="add del mod topLvl">
          <ac:chgData name="Julie Thorning Rasmussen" userId="74cbd823-7250-4d4e-933d-60e5171d8a5f" providerId="ADAL" clId="{B6FDC7A1-B089-480C-A2C2-8DCC95A80ED6}" dt="2026-04-30T13:08:20.281" v="2914" actId="165"/>
          <ac:grpSpMkLst>
            <pc:docMk/>
            <pc:sldMk cId="3824820867" sldId="258"/>
            <ac:grpSpMk id="18" creationId="{37EB11B6-DC68-D3E5-5B55-42029DEF1E8F}"/>
          </ac:grpSpMkLst>
        </pc:grpChg>
        <pc:grpChg chg="add del mod">
          <ac:chgData name="Julie Thorning Rasmussen" userId="74cbd823-7250-4d4e-933d-60e5171d8a5f" providerId="ADAL" clId="{B6FDC7A1-B089-480C-A2C2-8DCC95A80ED6}" dt="2026-04-30T13:12:56.149" v="2940" actId="165"/>
          <ac:grpSpMkLst>
            <pc:docMk/>
            <pc:sldMk cId="3824820867" sldId="258"/>
            <ac:grpSpMk id="21" creationId="{6C712B1D-CEC3-B028-4610-651DBF44F279}"/>
          </ac:grpSpMkLst>
        </pc:grpChg>
        <pc:grpChg chg="add del mod">
          <ac:chgData name="Julie Thorning Rasmussen" userId="74cbd823-7250-4d4e-933d-60e5171d8a5f" providerId="ADAL" clId="{B6FDC7A1-B089-480C-A2C2-8DCC95A80ED6}" dt="2026-04-30T13:08:54.024" v="2923" actId="165"/>
          <ac:grpSpMkLst>
            <pc:docMk/>
            <pc:sldMk cId="3824820867" sldId="258"/>
            <ac:grpSpMk id="22" creationId="{CC7DFF06-98C1-8F43-A12D-81AED6BA0C5D}"/>
          </ac:grpSpMkLst>
        </pc:grpChg>
        <pc:grpChg chg="mod">
          <ac:chgData name="Julie Thorning Rasmussen" userId="74cbd823-7250-4d4e-933d-60e5171d8a5f" providerId="ADAL" clId="{B6FDC7A1-B089-480C-A2C2-8DCC95A80ED6}" dt="2026-04-30T13:08:54.024" v="2923" actId="165"/>
          <ac:grpSpMkLst>
            <pc:docMk/>
            <pc:sldMk cId="3824820867" sldId="258"/>
            <ac:grpSpMk id="27" creationId="{00000000-0000-0000-0000-000000000000}"/>
          </ac:grpSpMkLst>
        </pc:grpChg>
        <pc:grpChg chg="add del mod">
          <ac:chgData name="Julie Thorning Rasmussen" userId="74cbd823-7250-4d4e-933d-60e5171d8a5f" providerId="ADAL" clId="{B6FDC7A1-B089-480C-A2C2-8DCC95A80ED6}" dt="2026-04-30T13:08:28.436" v="2916" actId="165"/>
          <ac:grpSpMkLst>
            <pc:docMk/>
            <pc:sldMk cId="3824820867" sldId="258"/>
            <ac:grpSpMk id="31" creationId="{C6705281-949D-C4D7-AC33-B1E297A40259}"/>
          </ac:grpSpMkLst>
        </pc:grpChg>
        <pc:picChg chg="mod">
          <ac:chgData name="Julie Thorning Rasmussen" userId="74cbd823-7250-4d4e-933d-60e5171d8a5f" providerId="ADAL" clId="{B6FDC7A1-B089-480C-A2C2-8DCC95A80ED6}" dt="2026-04-30T13:08:57.963" v="2924" actId="165"/>
          <ac:picMkLst>
            <pc:docMk/>
            <pc:sldMk cId="3824820867" sldId="258"/>
            <ac:picMk id="12" creationId="{00000000-0000-0000-0000-000000000000}"/>
          </ac:picMkLst>
        </pc:picChg>
        <pc:picChg chg="mod">
          <ac:chgData name="Julie Thorning Rasmussen" userId="74cbd823-7250-4d4e-933d-60e5171d8a5f" providerId="ADAL" clId="{B6FDC7A1-B089-480C-A2C2-8DCC95A80ED6}" dt="2026-04-30T13:08:28.436" v="2916" actId="165"/>
          <ac:picMkLst>
            <pc:docMk/>
            <pc:sldMk cId="3824820867" sldId="258"/>
            <ac:picMk id="13" creationId="{00000000-0000-0000-0000-000000000000}"/>
          </ac:picMkLst>
        </pc:picChg>
        <pc:picChg chg="mod topLvl">
          <ac:chgData name="Julie Thorning Rasmussen" userId="74cbd823-7250-4d4e-933d-60e5171d8a5f" providerId="ADAL" clId="{B6FDC7A1-B089-480C-A2C2-8DCC95A80ED6}" dt="2026-04-30T13:13:18.627" v="2944" actId="165"/>
          <ac:picMkLst>
            <pc:docMk/>
            <pc:sldMk cId="3824820867" sldId="258"/>
            <ac:picMk id="14" creationId="{00000000-0000-0000-0000-000000000000}"/>
          </ac:picMkLst>
        </pc:picChg>
        <pc:picChg chg="mod">
          <ac:chgData name="Julie Thorning Rasmussen" userId="74cbd823-7250-4d4e-933d-60e5171d8a5f" providerId="ADAL" clId="{B6FDC7A1-B089-480C-A2C2-8DCC95A80ED6}" dt="2026-04-30T13:08:54.024" v="2923" actId="165"/>
          <ac:picMkLst>
            <pc:docMk/>
            <pc:sldMk cId="3824820867" sldId="258"/>
            <ac:picMk id="17" creationId="{00000000-0000-0000-0000-000000000000}"/>
          </ac:picMkLst>
        </pc:picChg>
        <pc:picChg chg="mod">
          <ac:chgData name="Julie Thorning Rasmussen" userId="74cbd823-7250-4d4e-933d-60e5171d8a5f" providerId="ADAL" clId="{B6FDC7A1-B089-480C-A2C2-8DCC95A80ED6}" dt="2026-04-30T13:08:54.024" v="2923" actId="165"/>
          <ac:picMkLst>
            <pc:docMk/>
            <pc:sldMk cId="3824820867" sldId="258"/>
            <ac:picMk id="24" creationId="{00000000-0000-0000-0000-000000000000}"/>
          </ac:picMkLst>
        </pc:picChg>
        <pc:picChg chg="mod topLvl">
          <ac:chgData name="Julie Thorning Rasmussen" userId="74cbd823-7250-4d4e-933d-60e5171d8a5f" providerId="ADAL" clId="{B6FDC7A1-B089-480C-A2C2-8DCC95A80ED6}" dt="2026-04-30T13:13:01.517" v="2941" actId="165"/>
          <ac:picMkLst>
            <pc:docMk/>
            <pc:sldMk cId="3824820867" sldId="258"/>
            <ac:picMk id="60" creationId="{00000000-0000-0000-0000-000000000000}"/>
          </ac:picMkLst>
        </pc:picChg>
      </pc:sldChg>
      <pc:sldChg chg="modSp mod">
        <pc:chgData name="Julie Thorning Rasmussen" userId="74cbd823-7250-4d4e-933d-60e5171d8a5f" providerId="ADAL" clId="{B6FDC7A1-B089-480C-A2C2-8DCC95A80ED6}" dt="2026-04-28T12:09:16.649" v="2784" actId="207"/>
        <pc:sldMkLst>
          <pc:docMk/>
          <pc:sldMk cId="2166203677" sldId="259"/>
        </pc:sldMkLst>
        <pc:spChg chg="mod">
          <ac:chgData name="Julie Thorning Rasmussen" userId="74cbd823-7250-4d4e-933d-60e5171d8a5f" providerId="ADAL" clId="{B6FDC7A1-B089-480C-A2C2-8DCC95A80ED6}" dt="2026-04-28T10:44:41.087" v="1519" actId="790"/>
          <ac:spMkLst>
            <pc:docMk/>
            <pc:sldMk cId="2166203677" sldId="259"/>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2166203677" sldId="259"/>
            <ac:spMk id="3" creationId="{00000000-0000-0000-0000-000000000000}"/>
          </ac:spMkLst>
        </pc:spChg>
        <pc:spChg chg="mod">
          <ac:chgData name="Julie Thorning Rasmussen" userId="74cbd823-7250-4d4e-933d-60e5171d8a5f" providerId="ADAL" clId="{B6FDC7A1-B089-480C-A2C2-8DCC95A80ED6}" dt="2026-04-28T10:44:41.087" v="1519" actId="790"/>
          <ac:spMkLst>
            <pc:docMk/>
            <pc:sldMk cId="2166203677" sldId="259"/>
            <ac:spMk id="8" creationId="{00000000-0000-0000-0000-000000000000}"/>
          </ac:spMkLst>
        </pc:spChg>
        <pc:spChg chg="mod">
          <ac:chgData name="Julie Thorning Rasmussen" userId="74cbd823-7250-4d4e-933d-60e5171d8a5f" providerId="ADAL" clId="{B6FDC7A1-B089-480C-A2C2-8DCC95A80ED6}" dt="2026-04-28T10:44:41.087" v="1519" actId="790"/>
          <ac:spMkLst>
            <pc:docMk/>
            <pc:sldMk cId="2166203677" sldId="259"/>
            <ac:spMk id="33" creationId="{00000000-0000-0000-0000-000000000000}"/>
          </ac:spMkLst>
        </pc:spChg>
        <pc:spChg chg="mod">
          <ac:chgData name="Julie Thorning Rasmussen" userId="74cbd823-7250-4d4e-933d-60e5171d8a5f" providerId="ADAL" clId="{B6FDC7A1-B089-480C-A2C2-8DCC95A80ED6}" dt="2026-04-28T10:44:41.087" v="1519" actId="790"/>
          <ac:spMkLst>
            <pc:docMk/>
            <pc:sldMk cId="2166203677" sldId="259"/>
            <ac:spMk id="34" creationId="{00000000-0000-0000-0000-000000000000}"/>
          </ac:spMkLst>
        </pc:spChg>
        <pc:spChg chg="mod">
          <ac:chgData name="Julie Thorning Rasmussen" userId="74cbd823-7250-4d4e-933d-60e5171d8a5f" providerId="ADAL" clId="{B6FDC7A1-B089-480C-A2C2-8DCC95A80ED6}" dt="2026-04-28T12:09:16.649" v="2784" actId="207"/>
          <ac:spMkLst>
            <pc:docMk/>
            <pc:sldMk cId="2166203677" sldId="259"/>
            <ac:spMk id="35" creationId="{00000000-0000-0000-0000-000000000000}"/>
          </ac:spMkLst>
        </pc:spChg>
        <pc:grpChg chg="mod">
          <ac:chgData name="Julie Thorning Rasmussen" userId="74cbd823-7250-4d4e-933d-60e5171d8a5f" providerId="ADAL" clId="{B6FDC7A1-B089-480C-A2C2-8DCC95A80ED6}" dt="2026-04-27T18:51:01.050" v="429" actId="465"/>
          <ac:grpSpMkLst>
            <pc:docMk/>
            <pc:sldMk cId="2166203677" sldId="259"/>
            <ac:grpSpMk id="7" creationId="{00000000-0000-0000-0000-000000000000}"/>
          </ac:grpSpMkLst>
        </pc:grpChg>
      </pc:sldChg>
      <pc:sldChg chg="modSp mod">
        <pc:chgData name="Julie Thorning Rasmussen" userId="74cbd823-7250-4d4e-933d-60e5171d8a5f" providerId="ADAL" clId="{B6FDC7A1-B089-480C-A2C2-8DCC95A80ED6}" dt="2026-04-28T10:44:41.087" v="1519" actId="790"/>
        <pc:sldMkLst>
          <pc:docMk/>
          <pc:sldMk cId="2318709483" sldId="260"/>
        </pc:sldMkLst>
        <pc:spChg chg="mod">
          <ac:chgData name="Julie Thorning Rasmussen" userId="74cbd823-7250-4d4e-933d-60e5171d8a5f" providerId="ADAL" clId="{B6FDC7A1-B089-480C-A2C2-8DCC95A80ED6}" dt="2026-04-28T10:44:41.087" v="1519" actId="790"/>
          <ac:spMkLst>
            <pc:docMk/>
            <pc:sldMk cId="2318709483" sldId="260"/>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2318709483" sldId="260"/>
            <ac:spMk id="3" creationId="{00000000-0000-0000-0000-000000000000}"/>
          </ac:spMkLst>
        </pc:spChg>
        <pc:graphicFrameChg chg="mod modGraphic">
          <ac:chgData name="Julie Thorning Rasmussen" userId="74cbd823-7250-4d4e-933d-60e5171d8a5f" providerId="ADAL" clId="{B6FDC7A1-B089-480C-A2C2-8DCC95A80ED6}" dt="2026-04-28T10:44:41.087" v="1519" actId="790"/>
          <ac:graphicFrameMkLst>
            <pc:docMk/>
            <pc:sldMk cId="2318709483" sldId="260"/>
            <ac:graphicFrameMk id="4" creationId="{00000000-0000-0000-0000-000000000000}"/>
          </ac:graphicFrameMkLst>
        </pc:graphicFrameChg>
      </pc:sldChg>
      <pc:sldChg chg="modSp del mod">
        <pc:chgData name="Julie Thorning Rasmussen" userId="74cbd823-7250-4d4e-933d-60e5171d8a5f" providerId="ADAL" clId="{B6FDC7A1-B089-480C-A2C2-8DCC95A80ED6}" dt="2026-04-28T11:48:56.571" v="2565" actId="2696"/>
        <pc:sldMkLst>
          <pc:docMk/>
          <pc:sldMk cId="302629019" sldId="262"/>
        </pc:sldMkLst>
      </pc:sldChg>
      <pc:sldChg chg="addSp delSp modSp mod">
        <pc:chgData name="Julie Thorning Rasmussen" userId="74cbd823-7250-4d4e-933d-60e5171d8a5f" providerId="ADAL" clId="{B6FDC7A1-B089-480C-A2C2-8DCC95A80ED6}" dt="2026-04-28T11:53:15.363" v="2591" actId="403"/>
        <pc:sldMkLst>
          <pc:docMk/>
          <pc:sldMk cId="3708367423" sldId="263"/>
        </pc:sldMkLst>
        <pc:spChg chg="mod">
          <ac:chgData name="Julie Thorning Rasmussen" userId="74cbd823-7250-4d4e-933d-60e5171d8a5f" providerId="ADAL" clId="{B6FDC7A1-B089-480C-A2C2-8DCC95A80ED6}" dt="2026-04-28T10:44:41.087" v="1519" actId="790"/>
          <ac:spMkLst>
            <pc:docMk/>
            <pc:sldMk cId="3708367423" sldId="263"/>
            <ac:spMk id="3" creationId="{00000000-0000-0000-0000-000000000000}"/>
          </ac:spMkLst>
        </pc:spChg>
        <pc:spChg chg="mod">
          <ac:chgData name="Julie Thorning Rasmussen" userId="74cbd823-7250-4d4e-933d-60e5171d8a5f" providerId="ADAL" clId="{B6FDC7A1-B089-480C-A2C2-8DCC95A80ED6}" dt="2026-04-28T11:31:11.668" v="2339" actId="12789"/>
          <ac:spMkLst>
            <pc:docMk/>
            <pc:sldMk cId="3708367423" sldId="263"/>
            <ac:spMk id="33" creationId="{00000000-0000-0000-0000-000000000000}"/>
          </ac:spMkLst>
        </pc:spChg>
        <pc:spChg chg="mod topLvl">
          <ac:chgData name="Julie Thorning Rasmussen" userId="74cbd823-7250-4d4e-933d-60e5171d8a5f" providerId="ADAL" clId="{B6FDC7A1-B089-480C-A2C2-8DCC95A80ED6}" dt="2026-04-28T11:30:54.118" v="2336" actId="164"/>
          <ac:spMkLst>
            <pc:docMk/>
            <pc:sldMk cId="3708367423" sldId="263"/>
            <ac:spMk id="37" creationId="{00000000-0000-0000-0000-000000000000}"/>
          </ac:spMkLst>
        </pc:spChg>
        <pc:spChg chg="mod topLvl">
          <ac:chgData name="Julie Thorning Rasmussen" userId="74cbd823-7250-4d4e-933d-60e5171d8a5f" providerId="ADAL" clId="{B6FDC7A1-B089-480C-A2C2-8DCC95A80ED6}" dt="2026-04-28T11:30:54.118" v="2336" actId="164"/>
          <ac:spMkLst>
            <pc:docMk/>
            <pc:sldMk cId="3708367423" sldId="263"/>
            <ac:spMk id="38" creationId="{00000000-0000-0000-0000-000000000000}"/>
          </ac:spMkLst>
        </pc:spChg>
        <pc:spChg chg="mod">
          <ac:chgData name="Julie Thorning Rasmussen" userId="74cbd823-7250-4d4e-933d-60e5171d8a5f" providerId="ADAL" clId="{B6FDC7A1-B089-480C-A2C2-8DCC95A80ED6}" dt="2026-04-28T11:53:15.363" v="2591" actId="403"/>
          <ac:spMkLst>
            <pc:docMk/>
            <pc:sldMk cId="3708367423" sldId="263"/>
            <ac:spMk id="54" creationId="{00000000-0000-0000-0000-000000000000}"/>
          </ac:spMkLst>
        </pc:spChg>
        <pc:spChg chg="mod">
          <ac:chgData name="Julie Thorning Rasmussen" userId="74cbd823-7250-4d4e-933d-60e5171d8a5f" providerId="ADAL" clId="{B6FDC7A1-B089-480C-A2C2-8DCC95A80ED6}" dt="2026-04-28T11:38:56.690" v="2491" actId="14100"/>
          <ac:spMkLst>
            <pc:docMk/>
            <pc:sldMk cId="3708367423" sldId="263"/>
            <ac:spMk id="56" creationId="{00000000-0000-0000-0000-000000000000}"/>
          </ac:spMkLst>
        </pc:spChg>
        <pc:grpChg chg="add mod">
          <ac:chgData name="Julie Thorning Rasmussen" userId="74cbd823-7250-4d4e-933d-60e5171d8a5f" providerId="ADAL" clId="{B6FDC7A1-B089-480C-A2C2-8DCC95A80ED6}" dt="2026-04-28T11:31:11.668" v="2339" actId="12789"/>
          <ac:grpSpMkLst>
            <pc:docMk/>
            <pc:sldMk cId="3708367423" sldId="263"/>
            <ac:grpSpMk id="2" creationId="{00462039-9BFC-52C2-A148-50DEBA5AA7CC}"/>
          </ac:grpSpMkLst>
        </pc:grpChg>
        <pc:grpChg chg="add mod">
          <ac:chgData name="Julie Thorning Rasmussen" userId="74cbd823-7250-4d4e-933d-60e5171d8a5f" providerId="ADAL" clId="{B6FDC7A1-B089-480C-A2C2-8DCC95A80ED6}" dt="2026-04-28T11:49:25.132" v="2573" actId="164"/>
          <ac:grpSpMkLst>
            <pc:docMk/>
            <pc:sldMk cId="3708367423" sldId="263"/>
            <ac:grpSpMk id="11" creationId="{7368BB3A-A464-4D40-0377-4F943E8CC1F8}"/>
          </ac:grpSpMkLst>
        </pc:grpChg>
        <pc:grpChg chg="add mod">
          <ac:chgData name="Julie Thorning Rasmussen" userId="74cbd823-7250-4d4e-933d-60e5171d8a5f" providerId="ADAL" clId="{B6FDC7A1-B089-480C-A2C2-8DCC95A80ED6}" dt="2026-04-28T11:49:25.132" v="2573" actId="164"/>
          <ac:grpSpMkLst>
            <pc:docMk/>
            <pc:sldMk cId="3708367423" sldId="263"/>
            <ac:grpSpMk id="12" creationId="{BFB6A603-9E93-687E-83B5-6B3C6CB6534E}"/>
          </ac:grpSpMkLst>
        </pc:grpChg>
        <pc:grpChg chg="add mod">
          <ac:chgData name="Julie Thorning Rasmussen" userId="74cbd823-7250-4d4e-933d-60e5171d8a5f" providerId="ADAL" clId="{B6FDC7A1-B089-480C-A2C2-8DCC95A80ED6}" dt="2026-04-28T11:49:28.082" v="2574" actId="1076"/>
          <ac:grpSpMkLst>
            <pc:docMk/>
            <pc:sldMk cId="3708367423" sldId="263"/>
            <ac:grpSpMk id="15" creationId="{775FECF6-6F20-6007-A225-0F7EDAF253F7}"/>
          </ac:grpSpMkLst>
        </pc:grpChg>
        <pc:picChg chg="add mod">
          <ac:chgData name="Julie Thorning Rasmussen" userId="74cbd823-7250-4d4e-933d-60e5171d8a5f" providerId="ADAL" clId="{B6FDC7A1-B089-480C-A2C2-8DCC95A80ED6}" dt="2026-04-28T11:38:39.749" v="2463" actId="164"/>
          <ac:picMkLst>
            <pc:docMk/>
            <pc:sldMk cId="3708367423" sldId="263"/>
            <ac:picMk id="7" creationId="{15507A49-1C04-1035-69AA-D42E038449B0}"/>
          </ac:picMkLst>
        </pc:picChg>
        <pc:picChg chg="add mod">
          <ac:chgData name="Julie Thorning Rasmussen" userId="74cbd823-7250-4d4e-933d-60e5171d8a5f" providerId="ADAL" clId="{B6FDC7A1-B089-480C-A2C2-8DCC95A80ED6}" dt="2026-04-28T11:38:39.749" v="2463" actId="164"/>
          <ac:picMkLst>
            <pc:docMk/>
            <pc:sldMk cId="3708367423" sldId="263"/>
            <ac:picMk id="9" creationId="{BC0BB58A-80D0-61D7-853D-4C687883B704}"/>
          </ac:picMkLst>
        </pc:picChg>
        <pc:picChg chg="mod">
          <ac:chgData name="Julie Thorning Rasmussen" userId="74cbd823-7250-4d4e-933d-60e5171d8a5f" providerId="ADAL" clId="{B6FDC7A1-B089-480C-A2C2-8DCC95A80ED6}" dt="2026-04-28T11:38:39.749" v="2463" actId="164"/>
          <ac:picMkLst>
            <pc:docMk/>
            <pc:sldMk cId="3708367423" sldId="263"/>
            <ac:picMk id="10" creationId="{00000000-0000-0000-0000-000000000000}"/>
          </ac:picMkLst>
        </pc:picChg>
        <pc:picChg chg="mod">
          <ac:chgData name="Julie Thorning Rasmussen" userId="74cbd823-7250-4d4e-933d-60e5171d8a5f" providerId="ADAL" clId="{B6FDC7A1-B089-480C-A2C2-8DCC95A80ED6}" dt="2026-04-28T11:49:07.025" v="2566"/>
          <ac:picMkLst>
            <pc:docMk/>
            <pc:sldMk cId="3708367423" sldId="263"/>
            <ac:picMk id="13" creationId="{1DF4DC6C-8DB8-1D30-11A2-F6C454B87D79}"/>
          </ac:picMkLst>
        </pc:picChg>
        <pc:picChg chg="mod">
          <ac:chgData name="Julie Thorning Rasmussen" userId="74cbd823-7250-4d4e-933d-60e5171d8a5f" providerId="ADAL" clId="{B6FDC7A1-B089-480C-A2C2-8DCC95A80ED6}" dt="2026-04-28T11:49:07.025" v="2566"/>
          <ac:picMkLst>
            <pc:docMk/>
            <pc:sldMk cId="3708367423" sldId="263"/>
            <ac:picMk id="14" creationId="{98B099CE-D6D7-B12E-9089-86B6DFA1E22D}"/>
          </ac:picMkLst>
        </pc:picChg>
        <pc:picChg chg="mod topLvl">
          <ac:chgData name="Julie Thorning Rasmussen" userId="74cbd823-7250-4d4e-933d-60e5171d8a5f" providerId="ADAL" clId="{B6FDC7A1-B089-480C-A2C2-8DCC95A80ED6}" dt="2026-04-28T11:31:24.494" v="2375" actId="1038"/>
          <ac:picMkLst>
            <pc:docMk/>
            <pc:sldMk cId="3708367423" sldId="263"/>
            <ac:picMk id="36" creationId="{00000000-0000-0000-0000-000000000000}"/>
          </ac:picMkLst>
        </pc:picChg>
      </pc:sldChg>
      <pc:sldChg chg="modSp del mod">
        <pc:chgData name="Julie Thorning Rasmussen" userId="74cbd823-7250-4d4e-933d-60e5171d8a5f" providerId="ADAL" clId="{B6FDC7A1-B089-480C-A2C2-8DCC95A80ED6}" dt="2026-04-28T11:49:12.911" v="2568" actId="2696"/>
        <pc:sldMkLst>
          <pc:docMk/>
          <pc:sldMk cId="964413972" sldId="264"/>
        </pc:sldMkLst>
      </pc:sldChg>
      <pc:sldChg chg="addSp delSp modSp mod">
        <pc:chgData name="Julie Thorning Rasmussen" userId="74cbd823-7250-4d4e-933d-60e5171d8a5f" providerId="ADAL" clId="{B6FDC7A1-B089-480C-A2C2-8DCC95A80ED6}" dt="2026-04-30T13:17:04.555" v="2989" actId="207"/>
        <pc:sldMkLst>
          <pc:docMk/>
          <pc:sldMk cId="1792125280" sldId="265"/>
        </pc:sldMkLst>
        <pc:spChg chg="mod">
          <ac:chgData name="Julie Thorning Rasmussen" userId="74cbd823-7250-4d4e-933d-60e5171d8a5f" providerId="ADAL" clId="{B6FDC7A1-B089-480C-A2C2-8DCC95A80ED6}" dt="2026-04-28T11:56:39.077" v="2652" actId="552"/>
          <ac:spMkLst>
            <pc:docMk/>
            <pc:sldMk cId="1792125280" sldId="265"/>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1792125280" sldId="265"/>
            <ac:spMk id="3" creationId="{00000000-0000-0000-0000-000000000000}"/>
          </ac:spMkLst>
        </pc:spChg>
        <pc:spChg chg="mod">
          <ac:chgData name="Julie Thorning Rasmussen" userId="74cbd823-7250-4d4e-933d-60e5171d8a5f" providerId="ADAL" clId="{B6FDC7A1-B089-480C-A2C2-8DCC95A80ED6}" dt="2026-04-30T13:14:56.848" v="2950" actId="165"/>
          <ac:spMkLst>
            <pc:docMk/>
            <pc:sldMk cId="1792125280" sldId="265"/>
            <ac:spMk id="28" creationId="{00000000-0000-0000-0000-000000000000}"/>
          </ac:spMkLst>
        </pc:spChg>
        <pc:spChg chg="mod">
          <ac:chgData name="Julie Thorning Rasmussen" userId="74cbd823-7250-4d4e-933d-60e5171d8a5f" providerId="ADAL" clId="{B6FDC7A1-B089-480C-A2C2-8DCC95A80ED6}" dt="2026-04-30T13:14:56.848" v="2950" actId="165"/>
          <ac:spMkLst>
            <pc:docMk/>
            <pc:sldMk cId="1792125280" sldId="265"/>
            <ac:spMk id="30" creationId="{00000000-0000-0000-0000-000000000000}"/>
          </ac:spMkLst>
        </pc:spChg>
        <pc:spChg chg="mod">
          <ac:chgData name="Julie Thorning Rasmussen" userId="74cbd823-7250-4d4e-933d-60e5171d8a5f" providerId="ADAL" clId="{B6FDC7A1-B089-480C-A2C2-8DCC95A80ED6}" dt="2026-04-30T13:14:56.848" v="2950" actId="165"/>
          <ac:spMkLst>
            <pc:docMk/>
            <pc:sldMk cId="1792125280" sldId="265"/>
            <ac:spMk id="32" creationId="{00000000-0000-0000-0000-000000000000}"/>
          </ac:spMkLst>
        </pc:spChg>
        <pc:spChg chg="mod topLvl">
          <ac:chgData name="Julie Thorning Rasmussen" userId="74cbd823-7250-4d4e-933d-60e5171d8a5f" providerId="ADAL" clId="{B6FDC7A1-B089-480C-A2C2-8DCC95A80ED6}" dt="2026-04-30T13:14:56.848" v="2950" actId="165"/>
          <ac:spMkLst>
            <pc:docMk/>
            <pc:sldMk cId="1792125280" sldId="265"/>
            <ac:spMk id="36" creationId="{00000000-0000-0000-0000-000000000000}"/>
          </ac:spMkLst>
        </pc:spChg>
        <pc:spChg chg="mod topLvl">
          <ac:chgData name="Julie Thorning Rasmussen" userId="74cbd823-7250-4d4e-933d-60e5171d8a5f" providerId="ADAL" clId="{B6FDC7A1-B089-480C-A2C2-8DCC95A80ED6}" dt="2026-04-30T13:14:56.848" v="2950" actId="165"/>
          <ac:spMkLst>
            <pc:docMk/>
            <pc:sldMk cId="1792125280" sldId="265"/>
            <ac:spMk id="37" creationId="{00000000-0000-0000-0000-000000000000}"/>
          </ac:spMkLst>
        </pc:spChg>
        <pc:spChg chg="mod topLvl">
          <ac:chgData name="Julie Thorning Rasmussen" userId="74cbd823-7250-4d4e-933d-60e5171d8a5f" providerId="ADAL" clId="{B6FDC7A1-B089-480C-A2C2-8DCC95A80ED6}" dt="2026-04-30T13:14:56.848" v="2950" actId="165"/>
          <ac:spMkLst>
            <pc:docMk/>
            <pc:sldMk cId="1792125280" sldId="265"/>
            <ac:spMk id="38" creationId="{00000000-0000-0000-0000-000000000000}"/>
          </ac:spMkLst>
        </pc:spChg>
        <pc:spChg chg="mod">
          <ac:chgData name="Julie Thorning Rasmussen" userId="74cbd823-7250-4d4e-933d-60e5171d8a5f" providerId="ADAL" clId="{B6FDC7A1-B089-480C-A2C2-8DCC95A80ED6}" dt="2026-04-30T13:16:39.810" v="2988" actId="1076"/>
          <ac:spMkLst>
            <pc:docMk/>
            <pc:sldMk cId="1792125280" sldId="265"/>
            <ac:spMk id="40" creationId="{00000000-0000-0000-0000-000000000000}"/>
          </ac:spMkLst>
        </pc:spChg>
        <pc:spChg chg="mod">
          <ac:chgData name="Julie Thorning Rasmussen" userId="74cbd823-7250-4d4e-933d-60e5171d8a5f" providerId="ADAL" clId="{B6FDC7A1-B089-480C-A2C2-8DCC95A80ED6}" dt="2026-04-30T13:17:04.555" v="2989" actId="207"/>
          <ac:spMkLst>
            <pc:docMk/>
            <pc:sldMk cId="1792125280" sldId="265"/>
            <ac:spMk id="45" creationId="{00000000-0000-0000-0000-000000000000}"/>
          </ac:spMkLst>
        </pc:spChg>
        <pc:grpChg chg="mod topLvl">
          <ac:chgData name="Julie Thorning Rasmussen" userId="74cbd823-7250-4d4e-933d-60e5171d8a5f" providerId="ADAL" clId="{B6FDC7A1-B089-480C-A2C2-8DCC95A80ED6}" dt="2026-04-28T11:55:31.302" v="2635" actId="164"/>
          <ac:grpSpMkLst>
            <pc:docMk/>
            <pc:sldMk cId="1792125280" sldId="265"/>
            <ac:grpSpMk id="5" creationId="{00000000-0000-0000-0000-000000000000}"/>
          </ac:grpSpMkLst>
        </pc:grpChg>
        <pc:grpChg chg="mod topLvl">
          <ac:chgData name="Julie Thorning Rasmussen" userId="74cbd823-7250-4d4e-933d-60e5171d8a5f" providerId="ADAL" clId="{B6FDC7A1-B089-480C-A2C2-8DCC95A80ED6}" dt="2026-04-28T11:55:33.892" v="2636" actId="164"/>
          <ac:grpSpMkLst>
            <pc:docMk/>
            <pc:sldMk cId="1792125280" sldId="265"/>
            <ac:grpSpMk id="6" creationId="{00000000-0000-0000-0000-000000000000}"/>
          </ac:grpSpMkLst>
        </pc:grpChg>
        <pc:grpChg chg="add mod">
          <ac:chgData name="Julie Thorning Rasmussen" userId="74cbd823-7250-4d4e-933d-60e5171d8a5f" providerId="ADAL" clId="{B6FDC7A1-B089-480C-A2C2-8DCC95A80ED6}" dt="2026-04-30T13:16:30.407" v="2986" actId="164"/>
          <ac:grpSpMkLst>
            <pc:docMk/>
            <pc:sldMk cId="1792125280" sldId="265"/>
            <ac:grpSpMk id="7" creationId="{EA7196EE-E2FF-A34D-A583-DF6ADEE2D7C1}"/>
          </ac:grpSpMkLst>
        </pc:grpChg>
        <pc:grpChg chg="add mod">
          <ac:chgData name="Julie Thorning Rasmussen" userId="74cbd823-7250-4d4e-933d-60e5171d8a5f" providerId="ADAL" clId="{B6FDC7A1-B089-480C-A2C2-8DCC95A80ED6}" dt="2026-04-30T13:16:39.810" v="2988" actId="1076"/>
          <ac:grpSpMkLst>
            <pc:docMk/>
            <pc:sldMk cId="1792125280" sldId="265"/>
            <ac:grpSpMk id="8" creationId="{526D66CE-436C-0A83-5669-E8D4C7960B58}"/>
          </ac:grpSpMkLst>
        </pc:grpChg>
        <pc:grpChg chg="add mod">
          <ac:chgData name="Julie Thorning Rasmussen" userId="74cbd823-7250-4d4e-933d-60e5171d8a5f" providerId="ADAL" clId="{B6FDC7A1-B089-480C-A2C2-8DCC95A80ED6}" dt="2026-04-30T13:16:24.919" v="2984" actId="164"/>
          <ac:grpSpMkLst>
            <pc:docMk/>
            <pc:sldMk cId="1792125280" sldId="265"/>
            <ac:grpSpMk id="15" creationId="{9FA516EF-3349-AA6E-DBF6-28DDB989F2ED}"/>
          </ac:grpSpMkLst>
        </pc:grpChg>
        <pc:grpChg chg="add mod">
          <ac:chgData name="Julie Thorning Rasmussen" userId="74cbd823-7250-4d4e-933d-60e5171d8a5f" providerId="ADAL" clId="{B6FDC7A1-B089-480C-A2C2-8DCC95A80ED6}" dt="2026-04-30T13:16:24.919" v="2984" actId="164"/>
          <ac:grpSpMkLst>
            <pc:docMk/>
            <pc:sldMk cId="1792125280" sldId="265"/>
            <ac:grpSpMk id="16" creationId="{02F5FCD0-5A7F-DCCC-F81D-191B81CF3C4C}"/>
          </ac:grpSpMkLst>
        </pc:grpChg>
        <pc:grpChg chg="add mod topLvl">
          <ac:chgData name="Julie Thorning Rasmussen" userId="74cbd823-7250-4d4e-933d-60e5171d8a5f" providerId="ADAL" clId="{B6FDC7A1-B089-480C-A2C2-8DCC95A80ED6}" dt="2026-04-30T13:16:24.919" v="2984" actId="164"/>
          <ac:grpSpMkLst>
            <pc:docMk/>
            <pc:sldMk cId="1792125280" sldId="265"/>
            <ac:grpSpMk id="17" creationId="{94E324B5-11A9-C562-03D9-D36E8C20858D}"/>
          </ac:grpSpMkLst>
        </pc:grpChg>
        <pc:grpChg chg="add mod">
          <ac:chgData name="Julie Thorning Rasmussen" userId="74cbd823-7250-4d4e-933d-60e5171d8a5f" providerId="ADAL" clId="{B6FDC7A1-B089-480C-A2C2-8DCC95A80ED6}" dt="2026-04-28T11:56:39.077" v="2652" actId="552"/>
          <ac:grpSpMkLst>
            <pc:docMk/>
            <pc:sldMk cId="1792125280" sldId="265"/>
            <ac:grpSpMk id="18" creationId="{CBA13BF2-0A37-8ED7-1848-626342083E6C}"/>
          </ac:grpSpMkLst>
        </pc:grpChg>
        <pc:grpChg chg="mod topLvl">
          <ac:chgData name="Julie Thorning Rasmussen" userId="74cbd823-7250-4d4e-933d-60e5171d8a5f" providerId="ADAL" clId="{B6FDC7A1-B089-480C-A2C2-8DCC95A80ED6}" dt="2026-04-28T11:55:21.013" v="2632" actId="164"/>
          <ac:grpSpMkLst>
            <pc:docMk/>
            <pc:sldMk cId="1792125280" sldId="265"/>
            <ac:grpSpMk id="25" creationId="{00000000-0000-0000-0000-000000000000}"/>
          </ac:grpSpMkLst>
        </pc:grpChg>
        <pc:picChg chg="mod">
          <ac:chgData name="Julie Thorning Rasmussen" userId="74cbd823-7250-4d4e-933d-60e5171d8a5f" providerId="ADAL" clId="{B6FDC7A1-B089-480C-A2C2-8DCC95A80ED6}" dt="2026-04-30T13:14:56.848" v="2950" actId="165"/>
          <ac:picMkLst>
            <pc:docMk/>
            <pc:sldMk cId="1792125280" sldId="265"/>
            <ac:picMk id="4" creationId="{00000000-0000-0000-0000-000000000000}"/>
          </ac:picMkLst>
        </pc:picChg>
        <pc:picChg chg="mod">
          <ac:chgData name="Julie Thorning Rasmussen" userId="74cbd823-7250-4d4e-933d-60e5171d8a5f" providerId="ADAL" clId="{B6FDC7A1-B089-480C-A2C2-8DCC95A80ED6}" dt="2026-04-30T13:14:56.848" v="2950" actId="165"/>
          <ac:picMkLst>
            <pc:docMk/>
            <pc:sldMk cId="1792125280" sldId="265"/>
            <ac:picMk id="31" creationId="{00000000-0000-0000-0000-000000000000}"/>
          </ac:picMkLst>
        </pc:picChg>
        <pc:picChg chg="mod">
          <ac:chgData name="Julie Thorning Rasmussen" userId="74cbd823-7250-4d4e-933d-60e5171d8a5f" providerId="ADAL" clId="{B6FDC7A1-B089-480C-A2C2-8DCC95A80ED6}" dt="2026-04-30T13:14:56.848" v="2950" actId="165"/>
          <ac:picMkLst>
            <pc:docMk/>
            <pc:sldMk cId="1792125280" sldId="265"/>
            <ac:picMk id="33" creationId="{00000000-0000-0000-0000-000000000000}"/>
          </ac:picMkLst>
        </pc:picChg>
      </pc:sldChg>
      <pc:sldChg chg="addSp delSp modSp mod">
        <pc:chgData name="Julie Thorning Rasmussen" userId="74cbd823-7250-4d4e-933d-60e5171d8a5f" providerId="ADAL" clId="{B6FDC7A1-B089-480C-A2C2-8DCC95A80ED6}" dt="2026-04-30T12:58:48.812" v="2882" actId="14100"/>
        <pc:sldMkLst>
          <pc:docMk/>
          <pc:sldMk cId="2208697506" sldId="266"/>
        </pc:sldMkLst>
        <pc:spChg chg="mod">
          <ac:chgData name="Julie Thorning Rasmussen" userId="74cbd823-7250-4d4e-933d-60e5171d8a5f" providerId="ADAL" clId="{B6FDC7A1-B089-480C-A2C2-8DCC95A80ED6}" dt="2026-04-28T10:44:41.087" v="1519" actId="790"/>
          <ac:spMkLst>
            <pc:docMk/>
            <pc:sldMk cId="2208697506" sldId="266"/>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 creationId="{00000000-0000-0000-0000-000000000000}"/>
          </ac:spMkLst>
        </pc:spChg>
        <pc:spChg chg="mod">
          <ac:chgData name="Julie Thorning Rasmussen" userId="74cbd823-7250-4d4e-933d-60e5171d8a5f" providerId="ADAL" clId="{B6FDC7A1-B089-480C-A2C2-8DCC95A80ED6}" dt="2026-04-27T18:27:14.820" v="14" actId="790"/>
          <ac:spMkLst>
            <pc:docMk/>
            <pc:sldMk cId="2208697506" sldId="266"/>
            <ac:spMk id="21" creationId="{00000000-0000-0000-0000-000000000000}"/>
          </ac:spMkLst>
        </pc:spChg>
        <pc:spChg chg="mod">
          <ac:chgData name="Julie Thorning Rasmussen" userId="74cbd823-7250-4d4e-933d-60e5171d8a5f" providerId="ADAL" clId="{B6FDC7A1-B089-480C-A2C2-8DCC95A80ED6}" dt="2026-04-30T12:58:48.812" v="2882" actId="14100"/>
          <ac:spMkLst>
            <pc:docMk/>
            <pc:sldMk cId="2208697506" sldId="266"/>
            <ac:spMk id="24" creationId="{00000000-0000-0000-0000-000000000000}"/>
          </ac:spMkLst>
        </pc:spChg>
        <pc:spChg chg="mod">
          <ac:chgData name="Julie Thorning Rasmussen" userId="74cbd823-7250-4d4e-933d-60e5171d8a5f" providerId="ADAL" clId="{B6FDC7A1-B089-480C-A2C2-8DCC95A80ED6}" dt="2026-04-28T12:01:29.295" v="2706" actId="404"/>
          <ac:spMkLst>
            <pc:docMk/>
            <pc:sldMk cId="2208697506" sldId="266"/>
            <ac:spMk id="27"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28"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1"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3" creationId="{00000000-0000-0000-0000-000000000000}"/>
          </ac:spMkLst>
        </pc:spChg>
        <pc:spChg chg="mod">
          <ac:chgData name="Julie Thorning Rasmussen" userId="74cbd823-7250-4d4e-933d-60e5171d8a5f" providerId="ADAL" clId="{B6FDC7A1-B089-480C-A2C2-8DCC95A80ED6}" dt="2026-04-28T12:01:35.232" v="2707" actId="404"/>
          <ac:spMkLst>
            <pc:docMk/>
            <pc:sldMk cId="2208697506" sldId="266"/>
            <ac:spMk id="34"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5"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8" creationId="{00000000-0000-0000-0000-000000000000}"/>
          </ac:spMkLst>
        </pc:spChg>
        <pc:spChg chg="mod">
          <ac:chgData name="Julie Thorning Rasmussen" userId="74cbd823-7250-4d4e-933d-60e5171d8a5f" providerId="ADAL" clId="{B6FDC7A1-B089-480C-A2C2-8DCC95A80ED6}" dt="2026-04-28T10:44:41.087" v="1519" actId="790"/>
          <ac:spMkLst>
            <pc:docMk/>
            <pc:sldMk cId="2208697506" sldId="266"/>
            <ac:spMk id="39" creationId="{00000000-0000-0000-0000-000000000000}"/>
          </ac:spMkLst>
        </pc:spChg>
        <pc:grpChg chg="add mod">
          <ac:chgData name="Julie Thorning Rasmussen" userId="74cbd823-7250-4d4e-933d-60e5171d8a5f" providerId="ADAL" clId="{B6FDC7A1-B089-480C-A2C2-8DCC95A80ED6}" dt="2026-04-27T19:38:24.475" v="1453" actId="164"/>
          <ac:grpSpMkLst>
            <pc:docMk/>
            <pc:sldMk cId="2208697506" sldId="266"/>
            <ac:grpSpMk id="5" creationId="{180866BC-CDEA-3444-B84A-C4F5EE27CDB5}"/>
          </ac:grpSpMkLst>
        </pc:grpChg>
        <pc:grpChg chg="mod">
          <ac:chgData name="Julie Thorning Rasmussen" userId="74cbd823-7250-4d4e-933d-60e5171d8a5f" providerId="ADAL" clId="{B6FDC7A1-B089-480C-A2C2-8DCC95A80ED6}" dt="2026-04-27T19:38:49.984" v="1456" actId="465"/>
          <ac:grpSpMkLst>
            <pc:docMk/>
            <pc:sldMk cId="2208697506" sldId="266"/>
            <ac:grpSpMk id="10" creationId="{00000000-0000-0000-0000-000000000000}"/>
          </ac:grpSpMkLst>
        </pc:grpChg>
        <pc:picChg chg="mod">
          <ac:chgData name="Julie Thorning Rasmussen" userId="74cbd823-7250-4d4e-933d-60e5171d8a5f" providerId="ADAL" clId="{B6FDC7A1-B089-480C-A2C2-8DCC95A80ED6}" dt="2026-04-27T19:38:40.107" v="1455" actId="12789"/>
          <ac:picMkLst>
            <pc:docMk/>
            <pc:sldMk cId="2208697506" sldId="266"/>
            <ac:picMk id="14" creationId="{00000000-0000-0000-0000-000000000000}"/>
          </ac:picMkLst>
        </pc:picChg>
      </pc:sldChg>
      <pc:sldChg chg="addSp modSp mod modClrScheme chgLayout">
        <pc:chgData name="Julie Thorning Rasmussen" userId="74cbd823-7250-4d4e-933d-60e5171d8a5f" providerId="ADAL" clId="{B6FDC7A1-B089-480C-A2C2-8DCC95A80ED6}" dt="2026-04-28T12:06:53.055" v="2760" actId="113"/>
        <pc:sldMkLst>
          <pc:docMk/>
          <pc:sldMk cId="2385856913" sldId="267"/>
        </pc:sldMkLst>
        <pc:spChg chg="mod">
          <ac:chgData name="Julie Thorning Rasmussen" userId="74cbd823-7250-4d4e-933d-60e5171d8a5f" providerId="ADAL" clId="{B6FDC7A1-B089-480C-A2C2-8DCC95A80ED6}" dt="2026-04-28T12:05:35.137" v="2740" actId="26606"/>
          <ac:spMkLst>
            <pc:docMk/>
            <pc:sldMk cId="2385856913" sldId="267"/>
            <ac:spMk id="2" creationId="{00000000-0000-0000-0000-000000000000}"/>
          </ac:spMkLst>
        </pc:spChg>
        <pc:spChg chg="mod ord">
          <ac:chgData name="Julie Thorning Rasmussen" userId="74cbd823-7250-4d4e-933d-60e5171d8a5f" providerId="ADAL" clId="{B6FDC7A1-B089-480C-A2C2-8DCC95A80ED6}" dt="2026-04-28T12:05:35.137" v="2740" actId="26606"/>
          <ac:spMkLst>
            <pc:docMk/>
            <pc:sldMk cId="2385856913" sldId="267"/>
            <ac:spMk id="3" creationId="{00000000-0000-0000-0000-000000000000}"/>
          </ac:spMkLst>
        </pc:spChg>
        <pc:spChg chg="mod">
          <ac:chgData name="Julie Thorning Rasmussen" userId="74cbd823-7250-4d4e-933d-60e5171d8a5f" providerId="ADAL" clId="{B6FDC7A1-B089-480C-A2C2-8DCC95A80ED6}" dt="2026-04-28T12:06:53.055" v="2760" actId="113"/>
          <ac:spMkLst>
            <pc:docMk/>
            <pc:sldMk cId="2385856913" sldId="267"/>
            <ac:spMk id="29" creationId="{00000000-0000-0000-0000-000000000000}"/>
          </ac:spMkLst>
        </pc:spChg>
        <pc:grpChg chg="add mod">
          <ac:chgData name="Julie Thorning Rasmussen" userId="74cbd823-7250-4d4e-933d-60e5171d8a5f" providerId="ADAL" clId="{B6FDC7A1-B089-480C-A2C2-8DCC95A80ED6}" dt="2026-04-28T12:06:16.893" v="2752" actId="12789"/>
          <ac:grpSpMkLst>
            <pc:docMk/>
            <pc:sldMk cId="2385856913" sldId="267"/>
            <ac:grpSpMk id="6" creationId="{241636FD-42E3-0D77-3229-C6C29F0F0F4D}"/>
          </ac:grpSpMkLst>
        </pc:grpChg>
        <pc:picChg chg="add mod">
          <ac:chgData name="Julie Thorning Rasmussen" userId="74cbd823-7250-4d4e-933d-60e5171d8a5f" providerId="ADAL" clId="{B6FDC7A1-B089-480C-A2C2-8DCC95A80ED6}" dt="2026-04-28T12:06:08.455" v="2749" actId="164"/>
          <ac:picMkLst>
            <pc:docMk/>
            <pc:sldMk cId="2385856913" sldId="267"/>
            <ac:picMk id="5" creationId="{08FC1A81-6193-7184-88CC-BF824C837BE8}"/>
          </ac:picMkLst>
        </pc:picChg>
      </pc:sldChg>
      <pc:sldChg chg="addSp delSp modSp mod ord">
        <pc:chgData name="Julie Thorning Rasmussen" userId="74cbd823-7250-4d4e-933d-60e5171d8a5f" providerId="ADAL" clId="{B6FDC7A1-B089-480C-A2C2-8DCC95A80ED6}" dt="2026-04-28T12:09:47.082" v="2788" actId="113"/>
        <pc:sldMkLst>
          <pc:docMk/>
          <pc:sldMk cId="657870451" sldId="269"/>
        </pc:sldMkLst>
        <pc:spChg chg="mod">
          <ac:chgData name="Julie Thorning Rasmussen" userId="74cbd823-7250-4d4e-933d-60e5171d8a5f" providerId="ADAL" clId="{B6FDC7A1-B089-480C-A2C2-8DCC95A80ED6}" dt="2026-04-28T10:44:41.087" v="1519" actId="790"/>
          <ac:spMkLst>
            <pc:docMk/>
            <pc:sldMk cId="657870451" sldId="269"/>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657870451" sldId="269"/>
            <ac:spMk id="3" creationId="{00000000-0000-0000-0000-000000000000}"/>
          </ac:spMkLst>
        </pc:spChg>
        <pc:spChg chg="add mod">
          <ac:chgData name="Julie Thorning Rasmussen" userId="74cbd823-7250-4d4e-933d-60e5171d8a5f" providerId="ADAL" clId="{B6FDC7A1-B089-480C-A2C2-8DCC95A80ED6}" dt="2026-04-28T10:44:41.087" v="1519" actId="790"/>
          <ac:spMkLst>
            <pc:docMk/>
            <pc:sldMk cId="657870451" sldId="269"/>
            <ac:spMk id="15" creationId="{0D21E5F8-7272-CE80-2CD9-115B1FB0E975}"/>
          </ac:spMkLst>
        </pc:spChg>
        <pc:graphicFrameChg chg="add mod modGraphic">
          <ac:chgData name="Julie Thorning Rasmussen" userId="74cbd823-7250-4d4e-933d-60e5171d8a5f" providerId="ADAL" clId="{B6FDC7A1-B089-480C-A2C2-8DCC95A80ED6}" dt="2026-04-28T12:09:47.082" v="2788" actId="113"/>
          <ac:graphicFrameMkLst>
            <pc:docMk/>
            <pc:sldMk cId="657870451" sldId="269"/>
            <ac:graphicFrameMk id="13" creationId="{311E3656-3889-504F-AFB2-17364FC13358}"/>
          </ac:graphicFrameMkLst>
        </pc:graphicFrameChg>
        <pc:picChg chg="add mod">
          <ac:chgData name="Julie Thorning Rasmussen" userId="74cbd823-7250-4d4e-933d-60e5171d8a5f" providerId="ADAL" clId="{B6FDC7A1-B089-480C-A2C2-8DCC95A80ED6}" dt="2026-04-28T10:46:40.330" v="1548" actId="1035"/>
          <ac:picMkLst>
            <pc:docMk/>
            <pc:sldMk cId="657870451" sldId="269"/>
            <ac:picMk id="6" creationId="{B82FF24B-0FA0-9E90-20FD-2CDA11326D12}"/>
          </ac:picMkLst>
        </pc:picChg>
        <pc:picChg chg="add mod">
          <ac:chgData name="Julie Thorning Rasmussen" userId="74cbd823-7250-4d4e-933d-60e5171d8a5f" providerId="ADAL" clId="{B6FDC7A1-B089-480C-A2C2-8DCC95A80ED6}" dt="2026-04-28T10:46:40.330" v="1548" actId="1035"/>
          <ac:picMkLst>
            <pc:docMk/>
            <pc:sldMk cId="657870451" sldId="269"/>
            <ac:picMk id="9" creationId="{1186090E-3911-FA13-CF21-B937A44DE20C}"/>
          </ac:picMkLst>
        </pc:picChg>
        <pc:picChg chg="add mod">
          <ac:chgData name="Julie Thorning Rasmussen" userId="74cbd823-7250-4d4e-933d-60e5171d8a5f" providerId="ADAL" clId="{B6FDC7A1-B089-480C-A2C2-8DCC95A80ED6}" dt="2026-04-28T10:46:40.330" v="1548" actId="1035"/>
          <ac:picMkLst>
            <pc:docMk/>
            <pc:sldMk cId="657870451" sldId="269"/>
            <ac:picMk id="10" creationId="{0C61D574-C1B1-015A-1C21-87F4816F9C7E}"/>
          </ac:picMkLst>
        </pc:picChg>
      </pc:sldChg>
      <pc:sldChg chg="addSp delSp modSp mod">
        <pc:chgData name="Julie Thorning Rasmussen" userId="74cbd823-7250-4d4e-933d-60e5171d8a5f" providerId="ADAL" clId="{B6FDC7A1-B089-480C-A2C2-8DCC95A80ED6}" dt="2026-04-28T10:44:41.087" v="1519" actId="790"/>
        <pc:sldMkLst>
          <pc:docMk/>
          <pc:sldMk cId="4146217276" sldId="270"/>
        </pc:sldMkLst>
        <pc:spChg chg="mod">
          <ac:chgData name="Julie Thorning Rasmussen" userId="74cbd823-7250-4d4e-933d-60e5171d8a5f" providerId="ADAL" clId="{B6FDC7A1-B089-480C-A2C2-8DCC95A80ED6}" dt="2026-04-28T10:44:41.087" v="1519" actId="790"/>
          <ac:spMkLst>
            <pc:docMk/>
            <pc:sldMk cId="4146217276" sldId="270"/>
            <ac:spMk id="2" creationId="{00000000-0000-0000-0000-000000000000}"/>
          </ac:spMkLst>
        </pc:spChg>
        <pc:spChg chg="mod">
          <ac:chgData name="Julie Thorning Rasmussen" userId="74cbd823-7250-4d4e-933d-60e5171d8a5f" providerId="ADAL" clId="{B6FDC7A1-B089-480C-A2C2-8DCC95A80ED6}" dt="2026-04-28T10:44:41.087" v="1519" actId="790"/>
          <ac:spMkLst>
            <pc:docMk/>
            <pc:sldMk cId="4146217276" sldId="270"/>
            <ac:spMk id="3" creationId="{00000000-0000-0000-0000-000000000000}"/>
          </ac:spMkLst>
        </pc:spChg>
        <pc:spChg chg="add mod">
          <ac:chgData name="Julie Thorning Rasmussen" userId="74cbd823-7250-4d4e-933d-60e5171d8a5f" providerId="ADAL" clId="{B6FDC7A1-B089-480C-A2C2-8DCC95A80ED6}" dt="2026-04-28T10:44:41.087" v="1519" actId="790"/>
          <ac:spMkLst>
            <pc:docMk/>
            <pc:sldMk cId="4146217276" sldId="270"/>
            <ac:spMk id="8" creationId="{3BF70A57-BE95-3816-F4B7-AB7F66AC6892}"/>
          </ac:spMkLst>
        </pc:spChg>
        <pc:spChg chg="mod topLvl">
          <ac:chgData name="Julie Thorning Rasmussen" userId="74cbd823-7250-4d4e-933d-60e5171d8a5f" providerId="ADAL" clId="{B6FDC7A1-B089-480C-A2C2-8DCC95A80ED6}" dt="2026-04-28T10:44:41.087" v="1519" actId="790"/>
          <ac:spMkLst>
            <pc:docMk/>
            <pc:sldMk cId="4146217276" sldId="270"/>
            <ac:spMk id="11" creationId="{00000000-0000-0000-0000-000000000000}"/>
          </ac:spMkLst>
        </pc:spChg>
        <pc:spChg chg="mod topLvl">
          <ac:chgData name="Julie Thorning Rasmussen" userId="74cbd823-7250-4d4e-933d-60e5171d8a5f" providerId="ADAL" clId="{B6FDC7A1-B089-480C-A2C2-8DCC95A80ED6}" dt="2026-04-28T10:44:41.087" v="1519" actId="790"/>
          <ac:spMkLst>
            <pc:docMk/>
            <pc:sldMk cId="4146217276" sldId="270"/>
            <ac:spMk id="12" creationId="{00000000-0000-0000-0000-000000000000}"/>
          </ac:spMkLst>
        </pc:spChg>
        <pc:spChg chg="mod topLvl">
          <ac:chgData name="Julie Thorning Rasmussen" userId="74cbd823-7250-4d4e-933d-60e5171d8a5f" providerId="ADAL" clId="{B6FDC7A1-B089-480C-A2C2-8DCC95A80ED6}" dt="2026-04-28T10:44:41.087" v="1519" actId="790"/>
          <ac:spMkLst>
            <pc:docMk/>
            <pc:sldMk cId="4146217276" sldId="270"/>
            <ac:spMk id="14" creationId="{00000000-0000-0000-0000-000000000000}"/>
          </ac:spMkLst>
        </pc:spChg>
        <pc:spChg chg="mod topLvl">
          <ac:chgData name="Julie Thorning Rasmussen" userId="74cbd823-7250-4d4e-933d-60e5171d8a5f" providerId="ADAL" clId="{B6FDC7A1-B089-480C-A2C2-8DCC95A80ED6}" dt="2026-04-28T10:44:41.087" v="1519" actId="790"/>
          <ac:spMkLst>
            <pc:docMk/>
            <pc:sldMk cId="4146217276" sldId="270"/>
            <ac:spMk id="16" creationId="{00000000-0000-0000-0000-000000000000}"/>
          </ac:spMkLst>
        </pc:spChg>
        <pc:spChg chg="add mod">
          <ac:chgData name="Julie Thorning Rasmussen" userId="74cbd823-7250-4d4e-933d-60e5171d8a5f" providerId="ADAL" clId="{B6FDC7A1-B089-480C-A2C2-8DCC95A80ED6}" dt="2026-04-28T10:44:41.087" v="1519" actId="790"/>
          <ac:spMkLst>
            <pc:docMk/>
            <pc:sldMk cId="4146217276" sldId="270"/>
            <ac:spMk id="19" creationId="{BE504023-EAB7-228E-EEAD-AAB5E28187F0}"/>
          </ac:spMkLst>
        </pc:spChg>
        <pc:spChg chg="mod topLvl">
          <ac:chgData name="Julie Thorning Rasmussen" userId="74cbd823-7250-4d4e-933d-60e5171d8a5f" providerId="ADAL" clId="{B6FDC7A1-B089-480C-A2C2-8DCC95A80ED6}" dt="2026-04-28T10:44:41.087" v="1519" actId="790"/>
          <ac:spMkLst>
            <pc:docMk/>
            <pc:sldMk cId="4146217276" sldId="270"/>
            <ac:spMk id="23" creationId="{00000000-0000-0000-0000-000000000000}"/>
          </ac:spMkLst>
        </pc:spChg>
        <pc:picChg chg="add mod">
          <ac:chgData name="Julie Thorning Rasmussen" userId="74cbd823-7250-4d4e-933d-60e5171d8a5f" providerId="ADAL" clId="{B6FDC7A1-B089-480C-A2C2-8DCC95A80ED6}" dt="2026-04-27T18:40:42.570" v="223" actId="14100"/>
          <ac:picMkLst>
            <pc:docMk/>
            <pc:sldMk cId="4146217276" sldId="270"/>
            <ac:picMk id="5" creationId="{66504EBE-415A-E2F6-196B-62F41CFFF276}"/>
          </ac:picMkLst>
        </pc:picChg>
      </pc:sldChg>
      <pc:sldChg chg="addSp delSp modSp mod">
        <pc:chgData name="Julie Thorning Rasmussen" userId="74cbd823-7250-4d4e-933d-60e5171d8a5f" providerId="ADAL" clId="{B6FDC7A1-B089-480C-A2C2-8DCC95A80ED6}" dt="2026-04-28T11:53:18.922" v="2593" actId="403"/>
        <pc:sldMkLst>
          <pc:docMk/>
          <pc:sldMk cId="1504086087" sldId="271"/>
        </pc:sldMkLst>
        <pc:spChg chg="mod">
          <ac:chgData name="Julie Thorning Rasmussen" userId="74cbd823-7250-4d4e-933d-60e5171d8a5f" providerId="ADAL" clId="{B6FDC7A1-B089-480C-A2C2-8DCC95A80ED6}" dt="2026-04-28T10:44:41.087" v="1519" actId="790"/>
          <ac:spMkLst>
            <pc:docMk/>
            <pc:sldMk cId="1504086087" sldId="271"/>
            <ac:spMk id="3" creationId="{00000000-0000-0000-0000-000000000000}"/>
          </ac:spMkLst>
        </pc:spChg>
        <pc:spChg chg="add mod">
          <ac:chgData name="Julie Thorning Rasmussen" userId="74cbd823-7250-4d4e-933d-60e5171d8a5f" providerId="ADAL" clId="{B6FDC7A1-B089-480C-A2C2-8DCC95A80ED6}" dt="2026-04-28T11:53:18.922" v="2593" actId="403"/>
          <ac:spMkLst>
            <pc:docMk/>
            <pc:sldMk cId="1504086087" sldId="271"/>
            <ac:spMk id="16" creationId="{84769349-9F11-C78F-5F0B-95176B40D94D}"/>
          </ac:spMkLst>
        </pc:spChg>
        <pc:picChg chg="add mod ord topLvl">
          <ac:chgData name="Julie Thorning Rasmussen" userId="74cbd823-7250-4d4e-933d-60e5171d8a5f" providerId="ADAL" clId="{B6FDC7A1-B089-480C-A2C2-8DCC95A80ED6}" dt="2026-04-28T11:48:14.031" v="2556" actId="165"/>
          <ac:picMkLst>
            <pc:docMk/>
            <pc:sldMk cId="1504086087" sldId="271"/>
            <ac:picMk id="9" creationId="{C68E0D48-4510-1C75-5361-19AC6DEF90FF}"/>
          </ac:picMkLst>
        </pc:picChg>
        <pc:picChg chg="add mod ord">
          <ac:chgData name="Julie Thorning Rasmussen" userId="74cbd823-7250-4d4e-933d-60e5171d8a5f" providerId="ADAL" clId="{B6FDC7A1-B089-480C-A2C2-8DCC95A80ED6}" dt="2026-04-28T11:48:33.456" v="2564" actId="1076"/>
          <ac:picMkLst>
            <pc:docMk/>
            <pc:sldMk cId="1504086087" sldId="271"/>
            <ac:picMk id="11" creationId="{9FF00EB6-5E37-AF26-F7B2-96145364B08F}"/>
          </ac:picMkLst>
        </pc:picChg>
        <pc:picChg chg="add mod topLvl">
          <ac:chgData name="Julie Thorning Rasmussen" userId="74cbd823-7250-4d4e-933d-60e5171d8a5f" providerId="ADAL" clId="{B6FDC7A1-B089-480C-A2C2-8DCC95A80ED6}" dt="2026-04-28T11:48:14.031" v="2556" actId="165"/>
          <ac:picMkLst>
            <pc:docMk/>
            <pc:sldMk cId="1504086087" sldId="271"/>
            <ac:picMk id="13" creationId="{E25695A4-4F6E-25C1-8DA5-4DDD82A9F630}"/>
          </ac:picMkLst>
        </pc:picChg>
        <pc:picChg chg="add mod">
          <ac:chgData name="Julie Thorning Rasmussen" userId="74cbd823-7250-4d4e-933d-60e5171d8a5f" providerId="ADAL" clId="{B6FDC7A1-B089-480C-A2C2-8DCC95A80ED6}" dt="2026-04-28T11:48:25.505" v="2563" actId="14100"/>
          <ac:picMkLst>
            <pc:docMk/>
            <pc:sldMk cId="1504086087" sldId="271"/>
            <ac:picMk id="15" creationId="{778757E0-759E-5DAE-BDD3-E9ADD0E6B3DA}"/>
          </ac:picMkLst>
        </pc:picChg>
      </pc:sldChg>
      <pc:sldChg chg="addSp delSp modSp mod">
        <pc:chgData name="Julie Thorning Rasmussen" userId="74cbd823-7250-4d4e-933d-60e5171d8a5f" providerId="ADAL" clId="{B6FDC7A1-B089-480C-A2C2-8DCC95A80ED6}" dt="2026-04-30T13:07:39.182" v="2913" actId="1035"/>
        <pc:sldMkLst>
          <pc:docMk/>
          <pc:sldMk cId="2482914840" sldId="272"/>
        </pc:sldMkLst>
        <pc:spChg chg="mod">
          <ac:chgData name="Julie Thorning Rasmussen" userId="74cbd823-7250-4d4e-933d-60e5171d8a5f" providerId="ADAL" clId="{B6FDC7A1-B089-480C-A2C2-8DCC95A80ED6}" dt="2026-04-30T13:01:38.340" v="2884"/>
          <ac:spMkLst>
            <pc:docMk/>
            <pc:sldMk cId="2482914840" sldId="272"/>
            <ac:spMk id="4" creationId="{D844CA76-7CD6-52B4-C7D5-1F77E1D64D30}"/>
          </ac:spMkLst>
        </pc:spChg>
        <pc:spChg chg="mod">
          <ac:chgData name="Julie Thorning Rasmussen" userId="74cbd823-7250-4d4e-933d-60e5171d8a5f" providerId="ADAL" clId="{B6FDC7A1-B089-480C-A2C2-8DCC95A80ED6}" dt="2026-04-30T13:02:50.943" v="2887"/>
          <ac:spMkLst>
            <pc:docMk/>
            <pc:sldMk cId="2482914840" sldId="272"/>
            <ac:spMk id="7" creationId="{33F9DF41-2D97-603A-620A-1712443E9124}"/>
          </ac:spMkLst>
        </pc:spChg>
        <pc:spChg chg="mod">
          <ac:chgData name="Julie Thorning Rasmussen" userId="74cbd823-7250-4d4e-933d-60e5171d8a5f" providerId="ADAL" clId="{B6FDC7A1-B089-480C-A2C2-8DCC95A80ED6}" dt="2026-04-30T13:03:15.751" v="2890"/>
          <ac:spMkLst>
            <pc:docMk/>
            <pc:sldMk cId="2482914840" sldId="272"/>
            <ac:spMk id="10" creationId="{9A09936D-A54C-C7C5-6069-E54A187B032A}"/>
          </ac:spMkLst>
        </pc:spChg>
        <pc:spChg chg="mod">
          <ac:chgData name="Julie Thorning Rasmussen" userId="74cbd823-7250-4d4e-933d-60e5171d8a5f" providerId="ADAL" clId="{B6FDC7A1-B089-480C-A2C2-8DCC95A80ED6}" dt="2026-04-30T13:04:05.432" v="2893"/>
          <ac:spMkLst>
            <pc:docMk/>
            <pc:sldMk cId="2482914840" sldId="272"/>
            <ac:spMk id="13" creationId="{3D27FA98-BAF9-6E80-96EE-491164216050}"/>
          </ac:spMkLst>
        </pc:spChg>
        <pc:spChg chg="mod topLvl">
          <ac:chgData name="Julie Thorning Rasmussen" userId="74cbd823-7250-4d4e-933d-60e5171d8a5f" providerId="ADAL" clId="{B6FDC7A1-B089-480C-A2C2-8DCC95A80ED6}" dt="2026-04-30T13:06:34.110" v="2903" actId="12788"/>
          <ac:spMkLst>
            <pc:docMk/>
            <pc:sldMk cId="2482914840" sldId="272"/>
            <ac:spMk id="14" creationId="{00000000-0000-0000-0000-000000000000}"/>
          </ac:spMkLst>
        </pc:spChg>
        <pc:spChg chg="mod topLvl">
          <ac:chgData name="Julie Thorning Rasmussen" userId="74cbd823-7250-4d4e-933d-60e5171d8a5f" providerId="ADAL" clId="{B6FDC7A1-B089-480C-A2C2-8DCC95A80ED6}" dt="2026-04-30T13:06:39.895" v="2904" actId="12788"/>
          <ac:spMkLst>
            <pc:docMk/>
            <pc:sldMk cId="2482914840" sldId="272"/>
            <ac:spMk id="17" creationId="{00000000-0000-0000-0000-000000000000}"/>
          </ac:spMkLst>
        </pc:spChg>
        <pc:spChg chg="mod topLvl">
          <ac:chgData name="Julie Thorning Rasmussen" userId="74cbd823-7250-4d4e-933d-60e5171d8a5f" providerId="ADAL" clId="{B6FDC7A1-B089-480C-A2C2-8DCC95A80ED6}" dt="2026-04-30T13:06:44.528" v="2905" actId="12788"/>
          <ac:spMkLst>
            <pc:docMk/>
            <pc:sldMk cId="2482914840" sldId="272"/>
            <ac:spMk id="18" creationId="{00000000-0000-0000-0000-000000000000}"/>
          </ac:spMkLst>
        </pc:spChg>
        <pc:spChg chg="mod">
          <ac:chgData name="Julie Thorning Rasmussen" userId="74cbd823-7250-4d4e-933d-60e5171d8a5f" providerId="ADAL" clId="{B6FDC7A1-B089-480C-A2C2-8DCC95A80ED6}" dt="2026-04-30T13:05:06.332" v="2900"/>
          <ac:spMkLst>
            <pc:docMk/>
            <pc:sldMk cId="2482914840" sldId="272"/>
            <ac:spMk id="19" creationId="{51F0812A-19C0-4119-ACF6-CBDE69FB0297}"/>
          </ac:spMkLst>
        </pc:spChg>
        <pc:spChg chg="mod topLvl">
          <ac:chgData name="Julie Thorning Rasmussen" userId="74cbd823-7250-4d4e-933d-60e5171d8a5f" providerId="ADAL" clId="{B6FDC7A1-B089-480C-A2C2-8DCC95A80ED6}" dt="2026-04-30T13:06:51.882" v="2906" actId="12788"/>
          <ac:spMkLst>
            <pc:docMk/>
            <pc:sldMk cId="2482914840" sldId="272"/>
            <ac:spMk id="20" creationId="{00000000-0000-0000-0000-000000000000}"/>
          </ac:spMkLst>
        </pc:spChg>
        <pc:spChg chg="add mod">
          <ac:chgData name="Julie Thorning Rasmussen" userId="74cbd823-7250-4d4e-933d-60e5171d8a5f" providerId="ADAL" clId="{B6FDC7A1-B089-480C-A2C2-8DCC95A80ED6}" dt="2026-04-28T11:05:29.456" v="1832" actId="164"/>
          <ac:spMkLst>
            <pc:docMk/>
            <pc:sldMk cId="2482914840" sldId="272"/>
            <ac:spMk id="36" creationId="{A5A0C57A-696D-02AB-D2D3-73A14BBEC106}"/>
          </ac:spMkLst>
        </pc:spChg>
        <pc:spChg chg="mod topLvl">
          <ac:chgData name="Julie Thorning Rasmussen" userId="74cbd823-7250-4d4e-933d-60e5171d8a5f" providerId="ADAL" clId="{B6FDC7A1-B089-480C-A2C2-8DCC95A80ED6}" dt="2026-04-28T11:04:34.307" v="1823" actId="14100"/>
          <ac:spMkLst>
            <pc:docMk/>
            <pc:sldMk cId="2482914840" sldId="272"/>
            <ac:spMk id="42" creationId="{3B783BF7-8FE9-7383-CA12-5F97B731D728}"/>
          </ac:spMkLst>
        </pc:spChg>
        <pc:spChg chg="mod topLvl">
          <ac:chgData name="Julie Thorning Rasmussen" userId="74cbd823-7250-4d4e-933d-60e5171d8a5f" providerId="ADAL" clId="{B6FDC7A1-B089-480C-A2C2-8DCC95A80ED6}" dt="2026-04-28T11:02:28.754" v="1797" actId="165"/>
          <ac:spMkLst>
            <pc:docMk/>
            <pc:sldMk cId="2482914840" sldId="272"/>
            <ac:spMk id="43" creationId="{08B14736-6CE5-C2B9-F7A1-B1D5E5068796}"/>
          </ac:spMkLst>
        </pc:spChg>
        <pc:spChg chg="mod topLvl">
          <ac:chgData name="Julie Thorning Rasmussen" userId="74cbd823-7250-4d4e-933d-60e5171d8a5f" providerId="ADAL" clId="{B6FDC7A1-B089-480C-A2C2-8DCC95A80ED6}" dt="2026-04-30T13:07:08.673" v="2908" actId="12789"/>
          <ac:spMkLst>
            <pc:docMk/>
            <pc:sldMk cId="2482914840" sldId="272"/>
            <ac:spMk id="52" creationId="{00000000-0000-0000-0000-000000000000}"/>
          </ac:spMkLst>
        </pc:spChg>
        <pc:spChg chg="mod">
          <ac:chgData name="Julie Thorning Rasmussen" userId="74cbd823-7250-4d4e-933d-60e5171d8a5f" providerId="ADAL" clId="{B6FDC7A1-B089-480C-A2C2-8DCC95A80ED6}" dt="2026-04-28T11:53:11.043" v="2589" actId="403"/>
          <ac:spMkLst>
            <pc:docMk/>
            <pc:sldMk cId="2482914840" sldId="272"/>
            <ac:spMk id="54" creationId="{00000000-0000-0000-0000-000000000000}"/>
          </ac:spMkLst>
        </pc:spChg>
        <pc:spChg chg="add mod">
          <ac:chgData name="Julie Thorning Rasmussen" userId="74cbd823-7250-4d4e-933d-60e5171d8a5f" providerId="ADAL" clId="{B6FDC7A1-B089-480C-A2C2-8DCC95A80ED6}" dt="2026-04-28T11:01:59.533" v="1788" actId="121"/>
          <ac:spMkLst>
            <pc:docMk/>
            <pc:sldMk cId="2482914840" sldId="272"/>
            <ac:spMk id="59" creationId="{D77B61A1-7755-0D91-F1AB-A3977C939C64}"/>
          </ac:spMkLst>
        </pc:spChg>
        <pc:spChg chg="add mod">
          <ac:chgData name="Julie Thorning Rasmussen" userId="74cbd823-7250-4d4e-933d-60e5171d8a5f" providerId="ADAL" clId="{B6FDC7A1-B089-480C-A2C2-8DCC95A80ED6}" dt="2026-04-28T11:02:11.154" v="1792" actId="121"/>
          <ac:spMkLst>
            <pc:docMk/>
            <pc:sldMk cId="2482914840" sldId="272"/>
            <ac:spMk id="60" creationId="{52C4333E-4DFC-6B5A-EABB-C6A67EAEC6CD}"/>
          </ac:spMkLst>
        </pc:spChg>
        <pc:spChg chg="add mod">
          <ac:chgData name="Julie Thorning Rasmussen" userId="74cbd823-7250-4d4e-933d-60e5171d8a5f" providerId="ADAL" clId="{B6FDC7A1-B089-480C-A2C2-8DCC95A80ED6}" dt="2026-04-28T11:02:16.256" v="1795" actId="121"/>
          <ac:spMkLst>
            <pc:docMk/>
            <pc:sldMk cId="2482914840" sldId="272"/>
            <ac:spMk id="61" creationId="{3AAD16EF-ACD7-90CF-4E70-CFEAC205B91B}"/>
          </ac:spMkLst>
        </pc:spChg>
        <pc:spChg chg="add mod">
          <ac:chgData name="Julie Thorning Rasmussen" userId="74cbd823-7250-4d4e-933d-60e5171d8a5f" providerId="ADAL" clId="{B6FDC7A1-B089-480C-A2C2-8DCC95A80ED6}" dt="2026-04-28T11:02:13.132" v="1793" actId="404"/>
          <ac:spMkLst>
            <pc:docMk/>
            <pc:sldMk cId="2482914840" sldId="272"/>
            <ac:spMk id="62" creationId="{F89E5769-4940-B786-C3A9-0B89312263A8}"/>
          </ac:spMkLst>
        </pc:spChg>
        <pc:spChg chg="add mod">
          <ac:chgData name="Julie Thorning Rasmussen" userId="74cbd823-7250-4d4e-933d-60e5171d8a5f" providerId="ADAL" clId="{B6FDC7A1-B089-480C-A2C2-8DCC95A80ED6}" dt="2026-04-28T11:02:03.672" v="1790" actId="27636"/>
          <ac:spMkLst>
            <pc:docMk/>
            <pc:sldMk cId="2482914840" sldId="272"/>
            <ac:spMk id="63" creationId="{18020558-E76F-32DB-EFCA-B8782431155E}"/>
          </ac:spMkLst>
        </pc:spChg>
        <pc:spChg chg="add mod topLvl">
          <ac:chgData name="Julie Thorning Rasmussen" userId="74cbd823-7250-4d4e-933d-60e5171d8a5f" providerId="ADAL" clId="{B6FDC7A1-B089-480C-A2C2-8DCC95A80ED6}" dt="2026-04-28T11:02:28.754" v="1797" actId="165"/>
          <ac:spMkLst>
            <pc:docMk/>
            <pc:sldMk cId="2482914840" sldId="272"/>
            <ac:spMk id="71" creationId="{672D7DE1-9548-9ABB-8837-C65069154835}"/>
          </ac:spMkLst>
        </pc:spChg>
        <pc:spChg chg="mod topLvl">
          <ac:chgData name="Julie Thorning Rasmussen" userId="74cbd823-7250-4d4e-933d-60e5171d8a5f" providerId="ADAL" clId="{B6FDC7A1-B089-480C-A2C2-8DCC95A80ED6}" dt="2026-04-28T11:17:22.822" v="2129" actId="2085"/>
          <ac:spMkLst>
            <pc:docMk/>
            <pc:sldMk cId="2482914840" sldId="272"/>
            <ac:spMk id="77" creationId="{00000000-0000-0000-0000-000000000000}"/>
          </ac:spMkLst>
        </pc:spChg>
        <pc:spChg chg="mod">
          <ac:chgData name="Julie Thorning Rasmussen" userId="74cbd823-7250-4d4e-933d-60e5171d8a5f" providerId="ADAL" clId="{B6FDC7A1-B089-480C-A2C2-8DCC95A80ED6}" dt="2026-04-30T13:07:08.673" v="2908" actId="12789"/>
          <ac:spMkLst>
            <pc:docMk/>
            <pc:sldMk cId="2482914840" sldId="272"/>
            <ac:spMk id="85" creationId="{00000000-0000-0000-0000-000000000000}"/>
          </ac:spMkLst>
        </pc:spChg>
        <pc:spChg chg="mod topLvl">
          <ac:chgData name="Julie Thorning Rasmussen" userId="74cbd823-7250-4d4e-933d-60e5171d8a5f" providerId="ADAL" clId="{B6FDC7A1-B089-480C-A2C2-8DCC95A80ED6}" dt="2026-04-28T11:17:22.822" v="2129" actId="2085"/>
          <ac:spMkLst>
            <pc:docMk/>
            <pc:sldMk cId="2482914840" sldId="272"/>
            <ac:spMk id="96" creationId="{00000000-0000-0000-0000-000000000000}"/>
          </ac:spMkLst>
        </pc:spChg>
        <pc:spChg chg="mod topLvl">
          <ac:chgData name="Julie Thorning Rasmussen" userId="74cbd823-7250-4d4e-933d-60e5171d8a5f" providerId="ADAL" clId="{B6FDC7A1-B089-480C-A2C2-8DCC95A80ED6}" dt="2026-04-28T11:17:22.822" v="2129" actId="2085"/>
          <ac:spMkLst>
            <pc:docMk/>
            <pc:sldMk cId="2482914840" sldId="272"/>
            <ac:spMk id="108" creationId="{00000000-0000-0000-0000-000000000000}"/>
          </ac:spMkLst>
        </pc:spChg>
        <pc:spChg chg="mod topLvl">
          <ac:chgData name="Julie Thorning Rasmussen" userId="74cbd823-7250-4d4e-933d-60e5171d8a5f" providerId="ADAL" clId="{B6FDC7A1-B089-480C-A2C2-8DCC95A80ED6}" dt="2026-04-28T11:17:22.822" v="2129" actId="2085"/>
          <ac:spMkLst>
            <pc:docMk/>
            <pc:sldMk cId="2482914840" sldId="272"/>
            <ac:spMk id="133" creationId="{446C9ED2-8412-2B26-ADEB-7026398B9486}"/>
          </ac:spMkLst>
        </pc:spChg>
        <pc:spChg chg="add mod">
          <ac:chgData name="Julie Thorning Rasmussen" userId="74cbd823-7250-4d4e-933d-60e5171d8a5f" providerId="ADAL" clId="{B6FDC7A1-B089-480C-A2C2-8DCC95A80ED6}" dt="2026-04-30T13:07:39.182" v="2913" actId="1035"/>
          <ac:spMkLst>
            <pc:docMk/>
            <pc:sldMk cId="2482914840" sldId="272"/>
            <ac:spMk id="137" creationId="{90B53B16-F154-265B-6B35-85CBE241503A}"/>
          </ac:spMkLst>
        </pc:spChg>
        <pc:spChg chg="add mod">
          <ac:chgData name="Julie Thorning Rasmussen" userId="74cbd823-7250-4d4e-933d-60e5171d8a5f" providerId="ADAL" clId="{B6FDC7A1-B089-480C-A2C2-8DCC95A80ED6}" dt="2026-04-30T13:07:39.182" v="2913" actId="1035"/>
          <ac:spMkLst>
            <pc:docMk/>
            <pc:sldMk cId="2482914840" sldId="272"/>
            <ac:spMk id="138" creationId="{FB258B1A-FC55-3B5A-8C84-84B3B4FE1CCE}"/>
          </ac:spMkLst>
        </pc:spChg>
        <pc:spChg chg="mod">
          <ac:chgData name="Julie Thorning Rasmussen" userId="74cbd823-7250-4d4e-933d-60e5171d8a5f" providerId="ADAL" clId="{B6FDC7A1-B089-480C-A2C2-8DCC95A80ED6}" dt="2026-04-28T11:17:22.822" v="2129" actId="2085"/>
          <ac:spMkLst>
            <pc:docMk/>
            <pc:sldMk cId="2482914840" sldId="272"/>
            <ac:spMk id="150" creationId="{CE00FD6B-BF10-BE26-0C95-47E59FA747C9}"/>
          </ac:spMkLst>
        </pc:spChg>
        <pc:spChg chg="mod">
          <ac:chgData name="Julie Thorning Rasmussen" userId="74cbd823-7250-4d4e-933d-60e5171d8a5f" providerId="ADAL" clId="{B6FDC7A1-B089-480C-A2C2-8DCC95A80ED6}" dt="2026-04-28T11:17:22.822" v="2129" actId="2085"/>
          <ac:spMkLst>
            <pc:docMk/>
            <pc:sldMk cId="2482914840" sldId="272"/>
            <ac:spMk id="153" creationId="{D3A7898A-C002-D7B5-8F8D-DEC6FA4C6931}"/>
          </ac:spMkLst>
        </pc:spChg>
        <pc:spChg chg="mod">
          <ac:chgData name="Julie Thorning Rasmussen" userId="74cbd823-7250-4d4e-933d-60e5171d8a5f" providerId="ADAL" clId="{B6FDC7A1-B089-480C-A2C2-8DCC95A80ED6}" dt="2026-04-28T11:17:22.822" v="2129" actId="2085"/>
          <ac:spMkLst>
            <pc:docMk/>
            <pc:sldMk cId="2482914840" sldId="272"/>
            <ac:spMk id="156" creationId="{ED1A08D0-898F-5E95-4E11-4E08C0A5DE14}"/>
          </ac:spMkLst>
        </pc:spChg>
        <pc:spChg chg="mod">
          <ac:chgData name="Julie Thorning Rasmussen" userId="74cbd823-7250-4d4e-933d-60e5171d8a5f" providerId="ADAL" clId="{B6FDC7A1-B089-480C-A2C2-8DCC95A80ED6}" dt="2026-04-28T11:17:22.822" v="2129" actId="2085"/>
          <ac:spMkLst>
            <pc:docMk/>
            <pc:sldMk cId="2482914840" sldId="272"/>
            <ac:spMk id="162" creationId="{F24C7EE5-2E39-188F-EABE-E333E2F78B5D}"/>
          </ac:spMkLst>
        </pc:spChg>
        <pc:spChg chg="mod">
          <ac:chgData name="Julie Thorning Rasmussen" userId="74cbd823-7250-4d4e-933d-60e5171d8a5f" providerId="ADAL" clId="{B6FDC7A1-B089-480C-A2C2-8DCC95A80ED6}" dt="2026-04-28T11:17:22.822" v="2129" actId="2085"/>
          <ac:spMkLst>
            <pc:docMk/>
            <pc:sldMk cId="2482914840" sldId="272"/>
            <ac:spMk id="165" creationId="{597FE965-03EC-8192-AC9F-EE69C1835BB9}"/>
          </ac:spMkLst>
        </pc:spChg>
        <pc:spChg chg="mod">
          <ac:chgData name="Julie Thorning Rasmussen" userId="74cbd823-7250-4d4e-933d-60e5171d8a5f" providerId="ADAL" clId="{B6FDC7A1-B089-480C-A2C2-8DCC95A80ED6}" dt="2026-04-28T11:17:42.271" v="2130"/>
          <ac:spMkLst>
            <pc:docMk/>
            <pc:sldMk cId="2482914840" sldId="272"/>
            <ac:spMk id="168" creationId="{81C5F3A0-50D0-1611-1C97-301C0B8524FB}"/>
          </ac:spMkLst>
        </pc:spChg>
        <pc:spChg chg="mod">
          <ac:chgData name="Julie Thorning Rasmussen" userId="74cbd823-7250-4d4e-933d-60e5171d8a5f" providerId="ADAL" clId="{B6FDC7A1-B089-480C-A2C2-8DCC95A80ED6}" dt="2026-04-28T11:19:19.624" v="2148"/>
          <ac:spMkLst>
            <pc:docMk/>
            <pc:sldMk cId="2482914840" sldId="272"/>
            <ac:spMk id="174" creationId="{B01F408C-43C1-992E-3982-2EE22A0272A0}"/>
          </ac:spMkLst>
        </pc:spChg>
        <pc:spChg chg="mod">
          <ac:chgData name="Julie Thorning Rasmussen" userId="74cbd823-7250-4d4e-933d-60e5171d8a5f" providerId="ADAL" clId="{B6FDC7A1-B089-480C-A2C2-8DCC95A80ED6}" dt="2026-04-28T11:19:28.446" v="2150"/>
          <ac:spMkLst>
            <pc:docMk/>
            <pc:sldMk cId="2482914840" sldId="272"/>
            <ac:spMk id="177" creationId="{3AEFDCDE-E7C8-4398-83C7-3DE5167A0A13}"/>
          </ac:spMkLst>
        </pc:spChg>
        <pc:spChg chg="mod">
          <ac:chgData name="Julie Thorning Rasmussen" userId="74cbd823-7250-4d4e-933d-60e5171d8a5f" providerId="ADAL" clId="{B6FDC7A1-B089-480C-A2C2-8DCC95A80ED6}" dt="2026-04-28T11:19:50.984" v="2155"/>
          <ac:spMkLst>
            <pc:docMk/>
            <pc:sldMk cId="2482914840" sldId="272"/>
            <ac:spMk id="180" creationId="{85325F05-3C33-F323-8EA9-E2DCA14910E5}"/>
          </ac:spMkLst>
        </pc:spChg>
        <pc:spChg chg="mod">
          <ac:chgData name="Julie Thorning Rasmussen" userId="74cbd823-7250-4d4e-933d-60e5171d8a5f" providerId="ADAL" clId="{B6FDC7A1-B089-480C-A2C2-8DCC95A80ED6}" dt="2026-04-28T11:20:30.565" v="2159"/>
          <ac:spMkLst>
            <pc:docMk/>
            <pc:sldMk cId="2482914840" sldId="272"/>
            <ac:spMk id="183" creationId="{709A1DAA-2B01-69C9-6535-5F9E2F7244E0}"/>
          </ac:spMkLst>
        </pc:spChg>
        <pc:spChg chg="mod">
          <ac:chgData name="Julie Thorning Rasmussen" userId="74cbd823-7250-4d4e-933d-60e5171d8a5f" providerId="ADAL" clId="{B6FDC7A1-B089-480C-A2C2-8DCC95A80ED6}" dt="2026-04-28T11:20:48.272" v="2161"/>
          <ac:spMkLst>
            <pc:docMk/>
            <pc:sldMk cId="2482914840" sldId="272"/>
            <ac:spMk id="186" creationId="{672DB836-D84B-77B3-1590-8BFF117C6D25}"/>
          </ac:spMkLst>
        </pc:spChg>
        <pc:spChg chg="mod">
          <ac:chgData name="Julie Thorning Rasmussen" userId="74cbd823-7250-4d4e-933d-60e5171d8a5f" providerId="ADAL" clId="{B6FDC7A1-B089-480C-A2C2-8DCC95A80ED6}" dt="2026-04-28T11:21:53.112" v="2173"/>
          <ac:spMkLst>
            <pc:docMk/>
            <pc:sldMk cId="2482914840" sldId="272"/>
            <ac:spMk id="189" creationId="{F45262E8-B524-3F4C-294C-D78AB686734A}"/>
          </ac:spMkLst>
        </pc:spChg>
        <pc:spChg chg="mod">
          <ac:chgData name="Julie Thorning Rasmussen" userId="74cbd823-7250-4d4e-933d-60e5171d8a5f" providerId="ADAL" clId="{B6FDC7A1-B089-480C-A2C2-8DCC95A80ED6}" dt="2026-04-28T11:22:16.808" v="2175"/>
          <ac:spMkLst>
            <pc:docMk/>
            <pc:sldMk cId="2482914840" sldId="272"/>
            <ac:spMk id="192" creationId="{E69AE130-9C74-5178-2A17-3E7ACFB309DE}"/>
          </ac:spMkLst>
        </pc:spChg>
        <pc:spChg chg="mod">
          <ac:chgData name="Julie Thorning Rasmussen" userId="74cbd823-7250-4d4e-933d-60e5171d8a5f" providerId="ADAL" clId="{B6FDC7A1-B089-480C-A2C2-8DCC95A80ED6}" dt="2026-04-28T11:22:39.486" v="2178"/>
          <ac:spMkLst>
            <pc:docMk/>
            <pc:sldMk cId="2482914840" sldId="272"/>
            <ac:spMk id="195" creationId="{20FDC22B-784A-A61E-6F03-C94363CF8A7B}"/>
          </ac:spMkLst>
        </pc:spChg>
        <pc:spChg chg="mod">
          <ac:chgData name="Julie Thorning Rasmussen" userId="74cbd823-7250-4d4e-933d-60e5171d8a5f" providerId="ADAL" clId="{B6FDC7A1-B089-480C-A2C2-8DCC95A80ED6}" dt="2026-04-28T11:23:05.635" v="2182"/>
          <ac:spMkLst>
            <pc:docMk/>
            <pc:sldMk cId="2482914840" sldId="272"/>
            <ac:spMk id="201" creationId="{EF50BF80-ABA7-09E0-6A52-A266869057CF}"/>
          </ac:spMkLst>
        </pc:spChg>
        <pc:spChg chg="mod">
          <ac:chgData name="Julie Thorning Rasmussen" userId="74cbd823-7250-4d4e-933d-60e5171d8a5f" providerId="ADAL" clId="{B6FDC7A1-B089-480C-A2C2-8DCC95A80ED6}" dt="2026-04-28T11:23:16.475" v="2184"/>
          <ac:spMkLst>
            <pc:docMk/>
            <pc:sldMk cId="2482914840" sldId="272"/>
            <ac:spMk id="204" creationId="{80EF1D6A-6306-E184-3BDC-039A37E0DFC0}"/>
          </ac:spMkLst>
        </pc:spChg>
        <pc:spChg chg="mod">
          <ac:chgData name="Julie Thorning Rasmussen" userId="74cbd823-7250-4d4e-933d-60e5171d8a5f" providerId="ADAL" clId="{B6FDC7A1-B089-480C-A2C2-8DCC95A80ED6}" dt="2026-04-28T11:23:33.875" v="2186"/>
          <ac:spMkLst>
            <pc:docMk/>
            <pc:sldMk cId="2482914840" sldId="272"/>
            <ac:spMk id="207" creationId="{986C843A-ACE0-F6E5-5204-B4E1843D200B}"/>
          </ac:spMkLst>
        </pc:spChg>
        <pc:spChg chg="mod">
          <ac:chgData name="Julie Thorning Rasmussen" userId="74cbd823-7250-4d4e-933d-60e5171d8a5f" providerId="ADAL" clId="{B6FDC7A1-B089-480C-A2C2-8DCC95A80ED6}" dt="2026-04-28T11:23:52.682" v="2188"/>
          <ac:spMkLst>
            <pc:docMk/>
            <pc:sldMk cId="2482914840" sldId="272"/>
            <ac:spMk id="210" creationId="{39C22D00-AFB3-94AC-8809-22E499525306}"/>
          </ac:spMkLst>
        </pc:spChg>
        <pc:spChg chg="mod">
          <ac:chgData name="Julie Thorning Rasmussen" userId="74cbd823-7250-4d4e-933d-60e5171d8a5f" providerId="ADAL" clId="{B6FDC7A1-B089-480C-A2C2-8DCC95A80ED6}" dt="2026-04-28T11:24:14.504" v="2190"/>
          <ac:spMkLst>
            <pc:docMk/>
            <pc:sldMk cId="2482914840" sldId="272"/>
            <ac:spMk id="213" creationId="{B4A3BAF9-56AD-FF7E-E993-90E886F9D39C}"/>
          </ac:spMkLst>
        </pc:spChg>
        <pc:spChg chg="mod">
          <ac:chgData name="Julie Thorning Rasmussen" userId="74cbd823-7250-4d4e-933d-60e5171d8a5f" providerId="ADAL" clId="{B6FDC7A1-B089-480C-A2C2-8DCC95A80ED6}" dt="2026-04-28T11:24:27.333" v="2192"/>
          <ac:spMkLst>
            <pc:docMk/>
            <pc:sldMk cId="2482914840" sldId="272"/>
            <ac:spMk id="216" creationId="{53A014C4-0235-74B8-0F90-C2BECD5A3DE5}"/>
          </ac:spMkLst>
        </pc:spChg>
        <pc:spChg chg="mod">
          <ac:chgData name="Julie Thorning Rasmussen" userId="74cbd823-7250-4d4e-933d-60e5171d8a5f" providerId="ADAL" clId="{B6FDC7A1-B089-480C-A2C2-8DCC95A80ED6}" dt="2026-04-28T11:24:39.475" v="2194"/>
          <ac:spMkLst>
            <pc:docMk/>
            <pc:sldMk cId="2482914840" sldId="272"/>
            <ac:spMk id="219" creationId="{BA1D7659-714F-ACCB-00D4-FD385352EAD5}"/>
          </ac:spMkLst>
        </pc:spChg>
        <pc:grpChg chg="add mod">
          <ac:chgData name="Julie Thorning Rasmussen" userId="74cbd823-7250-4d4e-933d-60e5171d8a5f" providerId="ADAL" clId="{B6FDC7A1-B089-480C-A2C2-8DCC95A80ED6}" dt="2026-04-30T13:01:42.765" v="2885" actId="1076"/>
          <ac:grpSpMkLst>
            <pc:docMk/>
            <pc:sldMk cId="2482914840" sldId="272"/>
            <ac:grpSpMk id="2" creationId="{67FBABAE-8C4C-5F62-14D6-A20D90370890}"/>
          </ac:grpSpMkLst>
        </pc:grpChg>
        <pc:grpChg chg="add mod">
          <ac:chgData name="Julie Thorning Rasmussen" userId="74cbd823-7250-4d4e-933d-60e5171d8a5f" providerId="ADAL" clId="{B6FDC7A1-B089-480C-A2C2-8DCC95A80ED6}" dt="2026-04-30T13:02:53.113" v="2888" actId="1076"/>
          <ac:grpSpMkLst>
            <pc:docMk/>
            <pc:sldMk cId="2482914840" sldId="272"/>
            <ac:grpSpMk id="6" creationId="{870CE0F4-AB47-52FF-E4C8-AAE33B5F3590}"/>
          </ac:grpSpMkLst>
        </pc:grpChg>
        <pc:grpChg chg="add mod">
          <ac:chgData name="Julie Thorning Rasmussen" userId="74cbd823-7250-4d4e-933d-60e5171d8a5f" providerId="ADAL" clId="{B6FDC7A1-B089-480C-A2C2-8DCC95A80ED6}" dt="2026-04-30T13:03:18.262" v="2891" actId="1076"/>
          <ac:grpSpMkLst>
            <pc:docMk/>
            <pc:sldMk cId="2482914840" sldId="272"/>
            <ac:grpSpMk id="9" creationId="{FA860FE9-C5D7-6A33-AD43-B652E48BD5CD}"/>
          </ac:grpSpMkLst>
        </pc:grpChg>
        <pc:grpChg chg="add mod">
          <ac:chgData name="Julie Thorning Rasmussen" userId="74cbd823-7250-4d4e-933d-60e5171d8a5f" providerId="ADAL" clId="{B6FDC7A1-B089-480C-A2C2-8DCC95A80ED6}" dt="2026-04-30T13:04:20.058" v="2898" actId="1076"/>
          <ac:grpSpMkLst>
            <pc:docMk/>
            <pc:sldMk cId="2482914840" sldId="272"/>
            <ac:grpSpMk id="12" creationId="{45B34D2C-4F4C-F29D-EECF-843524D4BC45}"/>
          </ac:grpSpMkLst>
        </pc:grpChg>
        <pc:grpChg chg="add mod">
          <ac:chgData name="Julie Thorning Rasmussen" userId="74cbd823-7250-4d4e-933d-60e5171d8a5f" providerId="ADAL" clId="{B6FDC7A1-B089-480C-A2C2-8DCC95A80ED6}" dt="2026-04-30T13:05:09.688" v="2901" actId="1076"/>
          <ac:grpSpMkLst>
            <pc:docMk/>
            <pc:sldMk cId="2482914840" sldId="272"/>
            <ac:grpSpMk id="16" creationId="{7E8CD014-FF6D-DC47-367B-598F6E0E248E}"/>
          </ac:grpSpMkLst>
        </pc:grpChg>
        <pc:grpChg chg="add mod">
          <ac:chgData name="Julie Thorning Rasmussen" userId="74cbd823-7250-4d4e-933d-60e5171d8a5f" providerId="ADAL" clId="{B6FDC7A1-B089-480C-A2C2-8DCC95A80ED6}" dt="2026-04-28T11:03:47.605" v="1809" actId="164"/>
          <ac:grpSpMkLst>
            <pc:docMk/>
            <pc:sldMk cId="2482914840" sldId="272"/>
            <ac:grpSpMk id="73" creationId="{C195780B-1760-35EE-6BA7-353931920301}"/>
          </ac:grpSpMkLst>
        </pc:grpChg>
        <pc:grpChg chg="add mod">
          <ac:chgData name="Julie Thorning Rasmussen" userId="74cbd823-7250-4d4e-933d-60e5171d8a5f" providerId="ADAL" clId="{B6FDC7A1-B089-480C-A2C2-8DCC95A80ED6}" dt="2026-04-28T11:04:08.924" v="1816" actId="164"/>
          <ac:grpSpMkLst>
            <pc:docMk/>
            <pc:sldMk cId="2482914840" sldId="272"/>
            <ac:grpSpMk id="74" creationId="{551953DD-257B-082B-D724-587268E6217B}"/>
          </ac:grpSpMkLst>
        </pc:grpChg>
        <pc:grpChg chg="add mod">
          <ac:chgData name="Julie Thorning Rasmussen" userId="74cbd823-7250-4d4e-933d-60e5171d8a5f" providerId="ADAL" clId="{B6FDC7A1-B089-480C-A2C2-8DCC95A80ED6}" dt="2026-04-28T11:04:29.813" v="1822" actId="164"/>
          <ac:grpSpMkLst>
            <pc:docMk/>
            <pc:sldMk cId="2482914840" sldId="272"/>
            <ac:grpSpMk id="75" creationId="{12C200B4-2FFA-A6F2-5B75-894BC3DBDB54}"/>
          </ac:grpSpMkLst>
        </pc:grpChg>
        <pc:grpChg chg="add mod topLvl">
          <ac:chgData name="Julie Thorning Rasmussen" userId="74cbd823-7250-4d4e-933d-60e5171d8a5f" providerId="ADAL" clId="{B6FDC7A1-B089-480C-A2C2-8DCC95A80ED6}" dt="2026-04-28T11:04:47.165" v="1825" actId="164"/>
          <ac:grpSpMkLst>
            <pc:docMk/>
            <pc:sldMk cId="2482914840" sldId="272"/>
            <ac:grpSpMk id="98" creationId="{700F481B-15AD-51AC-4927-F27A1C078B09}"/>
          </ac:grpSpMkLst>
        </pc:grpChg>
        <pc:grpChg chg="add mod">
          <ac:chgData name="Julie Thorning Rasmussen" userId="74cbd823-7250-4d4e-933d-60e5171d8a5f" providerId="ADAL" clId="{B6FDC7A1-B089-480C-A2C2-8DCC95A80ED6}" dt="2026-04-28T11:05:29.456" v="1832" actId="164"/>
          <ac:grpSpMkLst>
            <pc:docMk/>
            <pc:sldMk cId="2482914840" sldId="272"/>
            <ac:grpSpMk id="100" creationId="{E541CA84-B1CE-B888-E265-E7F489B221CD}"/>
          </ac:grpSpMkLst>
        </pc:grpChg>
        <pc:grpChg chg="add mod">
          <ac:chgData name="Julie Thorning Rasmussen" userId="74cbd823-7250-4d4e-933d-60e5171d8a5f" providerId="ADAL" clId="{B6FDC7A1-B089-480C-A2C2-8DCC95A80ED6}" dt="2026-04-28T11:05:29.456" v="1832" actId="164"/>
          <ac:grpSpMkLst>
            <pc:docMk/>
            <pc:sldMk cId="2482914840" sldId="272"/>
            <ac:grpSpMk id="128" creationId="{FA674553-F34F-4E6D-5C85-8E84FAA6C4BF}"/>
          </ac:grpSpMkLst>
        </pc:grpChg>
        <pc:grpChg chg="add mod">
          <ac:chgData name="Julie Thorning Rasmussen" userId="74cbd823-7250-4d4e-933d-60e5171d8a5f" providerId="ADAL" clId="{B6FDC7A1-B089-480C-A2C2-8DCC95A80ED6}" dt="2026-04-28T11:05:29.456" v="1832" actId="164"/>
          <ac:grpSpMkLst>
            <pc:docMk/>
            <pc:sldMk cId="2482914840" sldId="272"/>
            <ac:grpSpMk id="129" creationId="{49003514-85C6-C2CE-E567-4BD37AD2C54E}"/>
          </ac:grpSpMkLst>
        </pc:grpChg>
        <pc:grpChg chg="add mod">
          <ac:chgData name="Julie Thorning Rasmussen" userId="74cbd823-7250-4d4e-933d-60e5171d8a5f" providerId="ADAL" clId="{B6FDC7A1-B089-480C-A2C2-8DCC95A80ED6}" dt="2026-04-28T11:05:29.456" v="1832" actId="164"/>
          <ac:grpSpMkLst>
            <pc:docMk/>
            <pc:sldMk cId="2482914840" sldId="272"/>
            <ac:grpSpMk id="130" creationId="{45AFD8D5-B9A1-4021-41B7-00EC4595D57D}"/>
          </ac:grpSpMkLst>
        </pc:grpChg>
        <pc:grpChg chg="add mod">
          <ac:chgData name="Julie Thorning Rasmussen" userId="74cbd823-7250-4d4e-933d-60e5171d8a5f" providerId="ADAL" clId="{B6FDC7A1-B089-480C-A2C2-8DCC95A80ED6}" dt="2026-04-28T11:05:33.150" v="1852" actId="1035"/>
          <ac:grpSpMkLst>
            <pc:docMk/>
            <pc:sldMk cId="2482914840" sldId="272"/>
            <ac:grpSpMk id="131" creationId="{524386EC-899A-F59A-1964-E64379EFC4D1}"/>
          </ac:grpSpMkLst>
        </pc:grpChg>
        <pc:grpChg chg="add del mod">
          <ac:chgData name="Julie Thorning Rasmussen" userId="74cbd823-7250-4d4e-933d-60e5171d8a5f" providerId="ADAL" clId="{B6FDC7A1-B089-480C-A2C2-8DCC95A80ED6}" dt="2026-04-30T13:06:25.641" v="2902" actId="165"/>
          <ac:grpSpMkLst>
            <pc:docMk/>
            <pc:sldMk cId="2482914840" sldId="272"/>
            <ac:grpSpMk id="139" creationId="{49D232C6-5C04-183E-A4FF-A0F1E55C2AB8}"/>
          </ac:grpSpMkLst>
        </pc:grpChg>
        <pc:grpChg chg="add mod">
          <ac:chgData name="Julie Thorning Rasmussen" userId="74cbd823-7250-4d4e-933d-60e5171d8a5f" providerId="ADAL" clId="{B6FDC7A1-B089-480C-A2C2-8DCC95A80ED6}" dt="2026-04-28T11:18:34.922" v="2141" actId="1076"/>
          <ac:grpSpMkLst>
            <pc:docMk/>
            <pc:sldMk cId="2482914840" sldId="272"/>
            <ac:grpSpMk id="140" creationId="{54556B61-031E-8AAC-CDEC-65B0EAC2680D}"/>
          </ac:grpSpMkLst>
        </pc:grpChg>
        <pc:grpChg chg="add mod">
          <ac:chgData name="Julie Thorning Rasmussen" userId="74cbd823-7250-4d4e-933d-60e5171d8a5f" providerId="ADAL" clId="{B6FDC7A1-B089-480C-A2C2-8DCC95A80ED6}" dt="2026-04-28T11:15:38.750" v="2115" actId="1076"/>
          <ac:grpSpMkLst>
            <pc:docMk/>
            <pc:sldMk cId="2482914840" sldId="272"/>
            <ac:grpSpMk id="141" creationId="{85F73178-158B-C544-9CB9-139E0A23C768}"/>
          </ac:grpSpMkLst>
        </pc:grpChg>
        <pc:grpChg chg="add mod">
          <ac:chgData name="Julie Thorning Rasmussen" userId="74cbd823-7250-4d4e-933d-60e5171d8a5f" providerId="ADAL" clId="{B6FDC7A1-B089-480C-A2C2-8DCC95A80ED6}" dt="2026-04-28T11:15:17.840" v="2111" actId="1076"/>
          <ac:grpSpMkLst>
            <pc:docMk/>
            <pc:sldMk cId="2482914840" sldId="272"/>
            <ac:grpSpMk id="144" creationId="{EECA84A8-0E9C-6024-7919-691086A6D557}"/>
          </ac:grpSpMkLst>
        </pc:grpChg>
        <pc:grpChg chg="add mod">
          <ac:chgData name="Julie Thorning Rasmussen" userId="74cbd823-7250-4d4e-933d-60e5171d8a5f" providerId="ADAL" clId="{B6FDC7A1-B089-480C-A2C2-8DCC95A80ED6}" dt="2026-04-28T11:15:19.365" v="2112" actId="1076"/>
          <ac:grpSpMkLst>
            <pc:docMk/>
            <pc:sldMk cId="2482914840" sldId="272"/>
            <ac:grpSpMk id="145" creationId="{E04B7A34-8706-97C9-2E05-16DE79A0AC42}"/>
          </ac:grpSpMkLst>
        </pc:grpChg>
        <pc:grpChg chg="add del mod">
          <ac:chgData name="Julie Thorning Rasmussen" userId="74cbd823-7250-4d4e-933d-60e5171d8a5f" providerId="ADAL" clId="{B6FDC7A1-B089-480C-A2C2-8DCC95A80ED6}" dt="2026-04-30T13:01:36.822" v="2883" actId="478"/>
          <ac:grpSpMkLst>
            <pc:docMk/>
            <pc:sldMk cId="2482914840" sldId="272"/>
            <ac:grpSpMk id="146" creationId="{6B547DFD-1C39-F77F-7B43-560299E2009B}"/>
          </ac:grpSpMkLst>
        </pc:grpChg>
        <pc:grpChg chg="add mod">
          <ac:chgData name="Julie Thorning Rasmussen" userId="74cbd823-7250-4d4e-933d-60e5171d8a5f" providerId="ADAL" clId="{B6FDC7A1-B089-480C-A2C2-8DCC95A80ED6}" dt="2026-04-28T11:15:23.910" v="2114" actId="1076"/>
          <ac:grpSpMkLst>
            <pc:docMk/>
            <pc:sldMk cId="2482914840" sldId="272"/>
            <ac:grpSpMk id="149" creationId="{EA794F18-31C5-EBCE-6472-50AEAEF98B60}"/>
          </ac:grpSpMkLst>
        </pc:grpChg>
        <pc:grpChg chg="add mod">
          <ac:chgData name="Julie Thorning Rasmussen" userId="74cbd823-7250-4d4e-933d-60e5171d8a5f" providerId="ADAL" clId="{B6FDC7A1-B089-480C-A2C2-8DCC95A80ED6}" dt="2026-04-28T11:18:32.554" v="2140" actId="1076"/>
          <ac:grpSpMkLst>
            <pc:docMk/>
            <pc:sldMk cId="2482914840" sldId="272"/>
            <ac:grpSpMk id="152" creationId="{BA1D00A0-561B-1C30-0BF7-ED0D93CDE634}"/>
          </ac:grpSpMkLst>
        </pc:grpChg>
        <pc:grpChg chg="add mod">
          <ac:chgData name="Julie Thorning Rasmussen" userId="74cbd823-7250-4d4e-933d-60e5171d8a5f" providerId="ADAL" clId="{B6FDC7A1-B089-480C-A2C2-8DCC95A80ED6}" dt="2026-04-28T11:18:54.915" v="2146" actId="1076"/>
          <ac:grpSpMkLst>
            <pc:docMk/>
            <pc:sldMk cId="2482914840" sldId="272"/>
            <ac:grpSpMk id="155" creationId="{33E1BA35-5F97-C3FF-49F4-3C241B3CBBCF}"/>
          </ac:grpSpMkLst>
        </pc:grpChg>
        <pc:grpChg chg="add del mod">
          <ac:chgData name="Julie Thorning Rasmussen" userId="74cbd823-7250-4d4e-933d-60e5171d8a5f" providerId="ADAL" clId="{B6FDC7A1-B089-480C-A2C2-8DCC95A80ED6}" dt="2026-04-30T13:02:49.546" v="2886" actId="478"/>
          <ac:grpSpMkLst>
            <pc:docMk/>
            <pc:sldMk cId="2482914840" sldId="272"/>
            <ac:grpSpMk id="158" creationId="{46562F87-A306-13BA-E077-2FC1EF27C797}"/>
          </ac:grpSpMkLst>
        </pc:grpChg>
        <pc:grpChg chg="add mod">
          <ac:chgData name="Julie Thorning Rasmussen" userId="74cbd823-7250-4d4e-933d-60e5171d8a5f" providerId="ADAL" clId="{B6FDC7A1-B089-480C-A2C2-8DCC95A80ED6}" dt="2026-04-28T11:18:50.114" v="2144" actId="1076"/>
          <ac:grpSpMkLst>
            <pc:docMk/>
            <pc:sldMk cId="2482914840" sldId="272"/>
            <ac:grpSpMk id="161" creationId="{BE82207D-2098-DDB8-FBDD-7DEB188E4240}"/>
          </ac:grpSpMkLst>
        </pc:grpChg>
        <pc:grpChg chg="add mod">
          <ac:chgData name="Julie Thorning Rasmussen" userId="74cbd823-7250-4d4e-933d-60e5171d8a5f" providerId="ADAL" clId="{B6FDC7A1-B089-480C-A2C2-8DCC95A80ED6}" dt="2026-04-28T11:18:19.021" v="2136" actId="1076"/>
          <ac:grpSpMkLst>
            <pc:docMk/>
            <pc:sldMk cId="2482914840" sldId="272"/>
            <ac:grpSpMk id="164" creationId="{D352D10C-43EB-403B-7BAE-950981EC29F2}"/>
          </ac:grpSpMkLst>
        </pc:grpChg>
        <pc:grpChg chg="add mod">
          <ac:chgData name="Julie Thorning Rasmussen" userId="74cbd823-7250-4d4e-933d-60e5171d8a5f" providerId="ADAL" clId="{B6FDC7A1-B089-480C-A2C2-8DCC95A80ED6}" dt="2026-04-28T11:18:51.431" v="2145" actId="1076"/>
          <ac:grpSpMkLst>
            <pc:docMk/>
            <pc:sldMk cId="2482914840" sldId="272"/>
            <ac:grpSpMk id="167" creationId="{744A79EC-2B8B-5440-647E-1BE85CE9A6E7}"/>
          </ac:grpSpMkLst>
        </pc:grpChg>
        <pc:grpChg chg="add del mod">
          <ac:chgData name="Julie Thorning Rasmussen" userId="74cbd823-7250-4d4e-933d-60e5171d8a5f" providerId="ADAL" clId="{B6FDC7A1-B089-480C-A2C2-8DCC95A80ED6}" dt="2026-04-30T13:03:13.684" v="2889" actId="478"/>
          <ac:grpSpMkLst>
            <pc:docMk/>
            <pc:sldMk cId="2482914840" sldId="272"/>
            <ac:grpSpMk id="170" creationId="{9CF7C90A-2472-87E9-723B-3FC12B6F5022}"/>
          </ac:grpSpMkLst>
        </pc:grpChg>
        <pc:grpChg chg="add mod">
          <ac:chgData name="Julie Thorning Rasmussen" userId="74cbd823-7250-4d4e-933d-60e5171d8a5f" providerId="ADAL" clId="{B6FDC7A1-B089-480C-A2C2-8DCC95A80ED6}" dt="2026-04-28T11:21:21.696" v="2167" actId="1076"/>
          <ac:grpSpMkLst>
            <pc:docMk/>
            <pc:sldMk cId="2482914840" sldId="272"/>
            <ac:grpSpMk id="173" creationId="{EB7A70C6-C2A4-19AE-A1C5-2CA8B8968306}"/>
          </ac:grpSpMkLst>
        </pc:grpChg>
        <pc:grpChg chg="add mod">
          <ac:chgData name="Julie Thorning Rasmussen" userId="74cbd823-7250-4d4e-933d-60e5171d8a5f" providerId="ADAL" clId="{B6FDC7A1-B089-480C-A2C2-8DCC95A80ED6}" dt="2026-04-28T11:21:24.242" v="2168" actId="1076"/>
          <ac:grpSpMkLst>
            <pc:docMk/>
            <pc:sldMk cId="2482914840" sldId="272"/>
            <ac:grpSpMk id="176" creationId="{A303FD67-8BF9-5D38-3155-4A59E0880956}"/>
          </ac:grpSpMkLst>
        </pc:grpChg>
        <pc:grpChg chg="add mod">
          <ac:chgData name="Julie Thorning Rasmussen" userId="74cbd823-7250-4d4e-933d-60e5171d8a5f" providerId="ADAL" clId="{B6FDC7A1-B089-480C-A2C2-8DCC95A80ED6}" dt="2026-04-28T11:21:26.195" v="2169" actId="1076"/>
          <ac:grpSpMkLst>
            <pc:docMk/>
            <pc:sldMk cId="2482914840" sldId="272"/>
            <ac:grpSpMk id="179" creationId="{41F3F492-06E8-35D6-A354-B57A45E88DDF}"/>
          </ac:grpSpMkLst>
        </pc:grpChg>
        <pc:grpChg chg="add mod">
          <ac:chgData name="Julie Thorning Rasmussen" userId="74cbd823-7250-4d4e-933d-60e5171d8a5f" providerId="ADAL" clId="{B6FDC7A1-B089-480C-A2C2-8DCC95A80ED6}" dt="2026-04-28T11:21:34.026" v="2172" actId="1076"/>
          <ac:grpSpMkLst>
            <pc:docMk/>
            <pc:sldMk cId="2482914840" sldId="272"/>
            <ac:grpSpMk id="182" creationId="{D46BD660-911C-A833-DF12-67A87E5D155A}"/>
          </ac:grpSpMkLst>
        </pc:grpChg>
        <pc:grpChg chg="add mod">
          <ac:chgData name="Julie Thorning Rasmussen" userId="74cbd823-7250-4d4e-933d-60e5171d8a5f" providerId="ADAL" clId="{B6FDC7A1-B089-480C-A2C2-8DCC95A80ED6}" dt="2026-04-28T11:21:31.189" v="2171" actId="1076"/>
          <ac:grpSpMkLst>
            <pc:docMk/>
            <pc:sldMk cId="2482914840" sldId="272"/>
            <ac:grpSpMk id="185" creationId="{79EF0A90-4BDB-2C15-3E26-977E4BE8D890}"/>
          </ac:grpSpMkLst>
        </pc:grpChg>
        <pc:grpChg chg="add mod">
          <ac:chgData name="Julie Thorning Rasmussen" userId="74cbd823-7250-4d4e-933d-60e5171d8a5f" providerId="ADAL" clId="{B6FDC7A1-B089-480C-A2C2-8DCC95A80ED6}" dt="2026-04-28T11:21:58.364" v="2174" actId="1076"/>
          <ac:grpSpMkLst>
            <pc:docMk/>
            <pc:sldMk cId="2482914840" sldId="272"/>
            <ac:grpSpMk id="188" creationId="{779BCF24-1F80-953C-9D75-40731CA1F720}"/>
          </ac:grpSpMkLst>
        </pc:grpChg>
        <pc:grpChg chg="add mod">
          <ac:chgData name="Julie Thorning Rasmussen" userId="74cbd823-7250-4d4e-933d-60e5171d8a5f" providerId="ADAL" clId="{B6FDC7A1-B089-480C-A2C2-8DCC95A80ED6}" dt="2026-04-28T11:22:31.118" v="2177" actId="1076"/>
          <ac:grpSpMkLst>
            <pc:docMk/>
            <pc:sldMk cId="2482914840" sldId="272"/>
            <ac:grpSpMk id="191" creationId="{60E440F5-BC4F-86B4-455B-1D8FDF581983}"/>
          </ac:grpSpMkLst>
        </pc:grpChg>
        <pc:grpChg chg="add mod">
          <ac:chgData name="Julie Thorning Rasmussen" userId="74cbd823-7250-4d4e-933d-60e5171d8a5f" providerId="ADAL" clId="{B6FDC7A1-B089-480C-A2C2-8DCC95A80ED6}" dt="2026-04-30T13:04:16.632" v="2897" actId="1076"/>
          <ac:grpSpMkLst>
            <pc:docMk/>
            <pc:sldMk cId="2482914840" sldId="272"/>
            <ac:grpSpMk id="194" creationId="{1918652B-35D5-4144-7904-B99B341D878D}"/>
          </ac:grpSpMkLst>
        </pc:grpChg>
        <pc:grpChg chg="add del mod">
          <ac:chgData name="Julie Thorning Rasmussen" userId="74cbd823-7250-4d4e-933d-60e5171d8a5f" providerId="ADAL" clId="{B6FDC7A1-B089-480C-A2C2-8DCC95A80ED6}" dt="2026-04-30T13:04:04.033" v="2892" actId="478"/>
          <ac:grpSpMkLst>
            <pc:docMk/>
            <pc:sldMk cId="2482914840" sldId="272"/>
            <ac:grpSpMk id="197" creationId="{AF4BD2BD-6F0C-8658-33AD-D773E620A312}"/>
          </ac:grpSpMkLst>
        </pc:grpChg>
        <pc:grpChg chg="add mod">
          <ac:chgData name="Julie Thorning Rasmussen" userId="74cbd823-7250-4d4e-933d-60e5171d8a5f" providerId="ADAL" clId="{B6FDC7A1-B089-480C-A2C2-8DCC95A80ED6}" dt="2026-04-28T11:23:08.942" v="2183" actId="1076"/>
          <ac:grpSpMkLst>
            <pc:docMk/>
            <pc:sldMk cId="2482914840" sldId="272"/>
            <ac:grpSpMk id="200" creationId="{3753DE03-1A16-C1FE-556D-CA46220D0380}"/>
          </ac:grpSpMkLst>
        </pc:grpChg>
        <pc:grpChg chg="add mod">
          <ac:chgData name="Julie Thorning Rasmussen" userId="74cbd823-7250-4d4e-933d-60e5171d8a5f" providerId="ADAL" clId="{B6FDC7A1-B089-480C-A2C2-8DCC95A80ED6}" dt="2026-04-28T11:23:20.363" v="2185" actId="1076"/>
          <ac:grpSpMkLst>
            <pc:docMk/>
            <pc:sldMk cId="2482914840" sldId="272"/>
            <ac:grpSpMk id="203" creationId="{D72372F7-B2FF-7651-423B-1BC82869CBA5}"/>
          </ac:grpSpMkLst>
        </pc:grpChg>
        <pc:grpChg chg="add mod">
          <ac:chgData name="Julie Thorning Rasmussen" userId="74cbd823-7250-4d4e-933d-60e5171d8a5f" providerId="ADAL" clId="{B6FDC7A1-B089-480C-A2C2-8DCC95A80ED6}" dt="2026-04-28T11:23:39.415" v="2187" actId="1076"/>
          <ac:grpSpMkLst>
            <pc:docMk/>
            <pc:sldMk cId="2482914840" sldId="272"/>
            <ac:grpSpMk id="206" creationId="{ED2A9489-D565-73DF-8DE5-20F54FB611DC}"/>
          </ac:grpSpMkLst>
        </pc:grpChg>
        <pc:grpChg chg="add mod">
          <ac:chgData name="Julie Thorning Rasmussen" userId="74cbd823-7250-4d4e-933d-60e5171d8a5f" providerId="ADAL" clId="{B6FDC7A1-B089-480C-A2C2-8DCC95A80ED6}" dt="2026-04-28T11:25:40.224" v="2221" actId="1076"/>
          <ac:grpSpMkLst>
            <pc:docMk/>
            <pc:sldMk cId="2482914840" sldId="272"/>
            <ac:grpSpMk id="209" creationId="{2C3AF15E-C3DE-1946-A6C6-7529F9A27427}"/>
          </ac:grpSpMkLst>
        </pc:grpChg>
        <pc:grpChg chg="add mod">
          <ac:chgData name="Julie Thorning Rasmussen" userId="74cbd823-7250-4d4e-933d-60e5171d8a5f" providerId="ADAL" clId="{B6FDC7A1-B089-480C-A2C2-8DCC95A80ED6}" dt="2026-04-28T11:25:38.483" v="2220" actId="1076"/>
          <ac:grpSpMkLst>
            <pc:docMk/>
            <pc:sldMk cId="2482914840" sldId="272"/>
            <ac:grpSpMk id="212" creationId="{255DC4F8-6035-2476-E5AA-412221DE8497}"/>
          </ac:grpSpMkLst>
        </pc:grpChg>
        <pc:grpChg chg="add mod">
          <ac:chgData name="Julie Thorning Rasmussen" userId="74cbd823-7250-4d4e-933d-60e5171d8a5f" providerId="ADAL" clId="{B6FDC7A1-B089-480C-A2C2-8DCC95A80ED6}" dt="2026-04-28T11:25:37.264" v="2219" actId="1076"/>
          <ac:grpSpMkLst>
            <pc:docMk/>
            <pc:sldMk cId="2482914840" sldId="272"/>
            <ac:grpSpMk id="215" creationId="{9D0B6C58-4368-A410-5166-B07EF4DB20F8}"/>
          </ac:grpSpMkLst>
        </pc:grpChg>
        <pc:grpChg chg="add mod">
          <ac:chgData name="Julie Thorning Rasmussen" userId="74cbd823-7250-4d4e-933d-60e5171d8a5f" providerId="ADAL" clId="{B6FDC7A1-B089-480C-A2C2-8DCC95A80ED6}" dt="2026-04-28T11:25:35.846" v="2218" actId="1076"/>
          <ac:grpSpMkLst>
            <pc:docMk/>
            <pc:sldMk cId="2482914840" sldId="272"/>
            <ac:grpSpMk id="218" creationId="{F61ADFBD-5728-1E1F-7FA8-40836898C349}"/>
          </ac:grpSpMkLst>
        </pc:grpChg>
        <pc:grpChg chg="add del mod">
          <ac:chgData name="Julie Thorning Rasmussen" userId="74cbd823-7250-4d4e-933d-60e5171d8a5f" providerId="ADAL" clId="{B6FDC7A1-B089-480C-A2C2-8DCC95A80ED6}" dt="2026-04-30T13:05:04.536" v="2899" actId="478"/>
          <ac:grpSpMkLst>
            <pc:docMk/>
            <pc:sldMk cId="2482914840" sldId="272"/>
            <ac:grpSpMk id="221" creationId="{95762FEC-9E28-F071-84F3-C875CCD326B3}"/>
          </ac:grpSpMkLst>
        </pc:grpChg>
        <pc:picChg chg="mod">
          <ac:chgData name="Julie Thorning Rasmussen" userId="74cbd823-7250-4d4e-933d-60e5171d8a5f" providerId="ADAL" clId="{B6FDC7A1-B089-480C-A2C2-8DCC95A80ED6}" dt="2026-04-30T13:01:38.340" v="2884"/>
          <ac:picMkLst>
            <pc:docMk/>
            <pc:sldMk cId="2482914840" sldId="272"/>
            <ac:picMk id="5" creationId="{A8641E1D-941E-4A57-8AD6-E69788CEEC1B}"/>
          </ac:picMkLst>
        </pc:picChg>
        <pc:picChg chg="mod">
          <ac:chgData name="Julie Thorning Rasmussen" userId="74cbd823-7250-4d4e-933d-60e5171d8a5f" providerId="ADAL" clId="{B6FDC7A1-B089-480C-A2C2-8DCC95A80ED6}" dt="2026-04-30T13:02:50.943" v="2887"/>
          <ac:picMkLst>
            <pc:docMk/>
            <pc:sldMk cId="2482914840" sldId="272"/>
            <ac:picMk id="8" creationId="{64615B63-866D-784A-5508-391DD712CD46}"/>
          </ac:picMkLst>
        </pc:picChg>
        <pc:picChg chg="mod">
          <ac:chgData name="Julie Thorning Rasmussen" userId="74cbd823-7250-4d4e-933d-60e5171d8a5f" providerId="ADAL" clId="{B6FDC7A1-B089-480C-A2C2-8DCC95A80ED6}" dt="2026-04-30T13:03:15.751" v="2890"/>
          <ac:picMkLst>
            <pc:docMk/>
            <pc:sldMk cId="2482914840" sldId="272"/>
            <ac:picMk id="11" creationId="{4BD75FCE-C054-54A6-5D89-68ED5519D68D}"/>
          </ac:picMkLst>
        </pc:picChg>
        <pc:picChg chg="mod">
          <ac:chgData name="Julie Thorning Rasmussen" userId="74cbd823-7250-4d4e-933d-60e5171d8a5f" providerId="ADAL" clId="{B6FDC7A1-B089-480C-A2C2-8DCC95A80ED6}" dt="2026-04-30T13:04:05.432" v="2893"/>
          <ac:picMkLst>
            <pc:docMk/>
            <pc:sldMk cId="2482914840" sldId="272"/>
            <ac:picMk id="15" creationId="{2A042089-727C-0E8D-DD34-BF89AD895DFF}"/>
          </ac:picMkLst>
        </pc:picChg>
        <pc:picChg chg="mod">
          <ac:chgData name="Julie Thorning Rasmussen" userId="74cbd823-7250-4d4e-933d-60e5171d8a5f" providerId="ADAL" clId="{B6FDC7A1-B089-480C-A2C2-8DCC95A80ED6}" dt="2026-04-30T13:05:06.332" v="2900"/>
          <ac:picMkLst>
            <pc:docMk/>
            <pc:sldMk cId="2482914840" sldId="272"/>
            <ac:picMk id="21" creationId="{34175E7F-04AC-0143-404B-7FAACB7D0BAC}"/>
          </ac:picMkLst>
        </pc:picChg>
        <pc:picChg chg="add mod topLvl">
          <ac:chgData name="Julie Thorning Rasmussen" userId="74cbd823-7250-4d4e-933d-60e5171d8a5f" providerId="ADAL" clId="{B6FDC7A1-B089-480C-A2C2-8DCC95A80ED6}" dt="2026-04-28T11:04:47.165" v="1825" actId="164"/>
          <ac:picMkLst>
            <pc:docMk/>
            <pc:sldMk cId="2482914840" sldId="272"/>
            <ac:picMk id="31" creationId="{7343855B-764C-6CF9-B8B6-738B010EBC7E}"/>
          </ac:picMkLst>
        </pc:picChg>
        <pc:picChg chg="add mod">
          <ac:chgData name="Julie Thorning Rasmussen" userId="74cbd823-7250-4d4e-933d-60e5171d8a5f" providerId="ADAL" clId="{B6FDC7A1-B089-480C-A2C2-8DCC95A80ED6}" dt="2026-04-28T11:03:47.605" v="1809" actId="164"/>
          <ac:picMkLst>
            <pc:docMk/>
            <pc:sldMk cId="2482914840" sldId="272"/>
            <ac:picMk id="32" creationId="{E9BE45F2-2685-E49B-C23E-4C73736671F3}"/>
          </ac:picMkLst>
        </pc:picChg>
        <pc:picChg chg="add mod">
          <ac:chgData name="Julie Thorning Rasmussen" userId="74cbd823-7250-4d4e-933d-60e5171d8a5f" providerId="ADAL" clId="{B6FDC7A1-B089-480C-A2C2-8DCC95A80ED6}" dt="2026-04-28T11:04:08.924" v="1816" actId="164"/>
          <ac:picMkLst>
            <pc:docMk/>
            <pc:sldMk cId="2482914840" sldId="272"/>
            <ac:picMk id="34" creationId="{5595EF5F-AB71-4FAE-CA69-DF21F5299483}"/>
          </ac:picMkLst>
        </pc:picChg>
        <pc:picChg chg="add mod">
          <ac:chgData name="Julie Thorning Rasmussen" userId="74cbd823-7250-4d4e-933d-60e5171d8a5f" providerId="ADAL" clId="{B6FDC7A1-B089-480C-A2C2-8DCC95A80ED6}" dt="2026-04-28T11:04:29.813" v="1822" actId="164"/>
          <ac:picMkLst>
            <pc:docMk/>
            <pc:sldMk cId="2482914840" sldId="272"/>
            <ac:picMk id="35" creationId="{1752455E-C70C-ECF3-7FF8-5FDC10C2AE2E}"/>
          </ac:picMkLst>
        </pc:picChg>
        <pc:picChg chg="mod topLvl">
          <ac:chgData name="Julie Thorning Rasmussen" userId="74cbd823-7250-4d4e-933d-60e5171d8a5f" providerId="ADAL" clId="{B6FDC7A1-B089-480C-A2C2-8DCC95A80ED6}" dt="2026-04-28T11:14:38.791" v="2100" actId="164"/>
          <ac:picMkLst>
            <pc:docMk/>
            <pc:sldMk cId="2482914840" sldId="272"/>
            <ac:picMk id="78" creationId="{00000000-0000-0000-0000-000000000000}"/>
          </ac:picMkLst>
        </pc:picChg>
        <pc:picChg chg="mod topLvl">
          <ac:chgData name="Julie Thorning Rasmussen" userId="74cbd823-7250-4d4e-933d-60e5171d8a5f" providerId="ADAL" clId="{B6FDC7A1-B089-480C-A2C2-8DCC95A80ED6}" dt="2026-04-28T11:14:23.270" v="2093" actId="164"/>
          <ac:picMkLst>
            <pc:docMk/>
            <pc:sldMk cId="2482914840" sldId="272"/>
            <ac:picMk id="97" creationId="{00000000-0000-0000-0000-000000000000}"/>
          </ac:picMkLst>
        </pc:picChg>
        <pc:picChg chg="mod topLvl">
          <ac:chgData name="Julie Thorning Rasmussen" userId="74cbd823-7250-4d4e-933d-60e5171d8a5f" providerId="ADAL" clId="{B6FDC7A1-B089-480C-A2C2-8DCC95A80ED6}" dt="2026-04-28T11:13:55.419" v="2083" actId="164"/>
          <ac:picMkLst>
            <pc:docMk/>
            <pc:sldMk cId="2482914840" sldId="272"/>
            <ac:picMk id="109" creationId="{00000000-0000-0000-0000-000000000000}"/>
          </ac:picMkLst>
        </pc:picChg>
        <pc:picChg chg="add mod topLvl">
          <ac:chgData name="Julie Thorning Rasmussen" userId="74cbd823-7250-4d4e-933d-60e5171d8a5f" providerId="ADAL" clId="{B6FDC7A1-B089-480C-A2C2-8DCC95A80ED6}" dt="2026-04-28T11:14:44.370" v="2104" actId="164"/>
          <ac:picMkLst>
            <pc:docMk/>
            <pc:sldMk cId="2482914840" sldId="272"/>
            <ac:picMk id="135" creationId="{4B7676E0-F979-5EAB-2815-62793B1B5FA4}"/>
          </ac:picMkLst>
        </pc:picChg>
        <pc:picChg chg="mod">
          <ac:chgData name="Julie Thorning Rasmussen" userId="74cbd823-7250-4d4e-933d-60e5171d8a5f" providerId="ADAL" clId="{B6FDC7A1-B089-480C-A2C2-8DCC95A80ED6}" dt="2026-04-28T11:15:12.460" v="2109"/>
          <ac:picMkLst>
            <pc:docMk/>
            <pc:sldMk cId="2482914840" sldId="272"/>
            <ac:picMk id="151" creationId="{0082BC86-914C-2829-6453-E08F8619234A}"/>
          </ac:picMkLst>
        </pc:picChg>
        <pc:picChg chg="mod">
          <ac:chgData name="Julie Thorning Rasmussen" userId="74cbd823-7250-4d4e-933d-60e5171d8a5f" providerId="ADAL" clId="{B6FDC7A1-B089-480C-A2C2-8DCC95A80ED6}" dt="2026-04-28T11:16:03.063" v="2116"/>
          <ac:picMkLst>
            <pc:docMk/>
            <pc:sldMk cId="2482914840" sldId="272"/>
            <ac:picMk id="154" creationId="{F80F912D-D885-29F7-13F0-7597C343FE99}"/>
          </ac:picMkLst>
        </pc:picChg>
        <pc:picChg chg="mod">
          <ac:chgData name="Julie Thorning Rasmussen" userId="74cbd823-7250-4d4e-933d-60e5171d8a5f" providerId="ADAL" clId="{B6FDC7A1-B089-480C-A2C2-8DCC95A80ED6}" dt="2026-04-28T11:16:32.692" v="2119"/>
          <ac:picMkLst>
            <pc:docMk/>
            <pc:sldMk cId="2482914840" sldId="272"/>
            <ac:picMk id="157" creationId="{48EF4A9A-EE8B-781D-5940-4CAB5BE8164F}"/>
          </ac:picMkLst>
        </pc:picChg>
        <pc:picChg chg="mod">
          <ac:chgData name="Julie Thorning Rasmussen" userId="74cbd823-7250-4d4e-933d-60e5171d8a5f" providerId="ADAL" clId="{B6FDC7A1-B089-480C-A2C2-8DCC95A80ED6}" dt="2026-04-28T11:16:56.610" v="2123"/>
          <ac:picMkLst>
            <pc:docMk/>
            <pc:sldMk cId="2482914840" sldId="272"/>
            <ac:picMk id="163" creationId="{28783320-E886-8368-6487-A2F7FE9D92EC}"/>
          </ac:picMkLst>
        </pc:picChg>
        <pc:picChg chg="mod">
          <ac:chgData name="Julie Thorning Rasmussen" userId="74cbd823-7250-4d4e-933d-60e5171d8a5f" providerId="ADAL" clId="{B6FDC7A1-B089-480C-A2C2-8DCC95A80ED6}" dt="2026-04-28T11:17:07.683" v="2125"/>
          <ac:picMkLst>
            <pc:docMk/>
            <pc:sldMk cId="2482914840" sldId="272"/>
            <ac:picMk id="166" creationId="{9371B7BA-5831-A671-00BD-D397ED475395}"/>
          </ac:picMkLst>
        </pc:picChg>
        <pc:picChg chg="mod">
          <ac:chgData name="Julie Thorning Rasmussen" userId="74cbd823-7250-4d4e-933d-60e5171d8a5f" providerId="ADAL" clId="{B6FDC7A1-B089-480C-A2C2-8DCC95A80ED6}" dt="2026-04-28T11:17:42.271" v="2130"/>
          <ac:picMkLst>
            <pc:docMk/>
            <pc:sldMk cId="2482914840" sldId="272"/>
            <ac:picMk id="169" creationId="{EA74DAEE-5182-6E0D-FA3F-88EADAEEC787}"/>
          </ac:picMkLst>
        </pc:picChg>
        <pc:picChg chg="mod">
          <ac:chgData name="Julie Thorning Rasmussen" userId="74cbd823-7250-4d4e-933d-60e5171d8a5f" providerId="ADAL" clId="{B6FDC7A1-B089-480C-A2C2-8DCC95A80ED6}" dt="2026-04-28T11:19:19.624" v="2148"/>
          <ac:picMkLst>
            <pc:docMk/>
            <pc:sldMk cId="2482914840" sldId="272"/>
            <ac:picMk id="175" creationId="{A86C9F66-DFCC-7562-6648-0E6977E66C5C}"/>
          </ac:picMkLst>
        </pc:picChg>
        <pc:picChg chg="mod">
          <ac:chgData name="Julie Thorning Rasmussen" userId="74cbd823-7250-4d4e-933d-60e5171d8a5f" providerId="ADAL" clId="{B6FDC7A1-B089-480C-A2C2-8DCC95A80ED6}" dt="2026-04-28T11:19:28.446" v="2150"/>
          <ac:picMkLst>
            <pc:docMk/>
            <pc:sldMk cId="2482914840" sldId="272"/>
            <ac:picMk id="178" creationId="{D665863B-6334-60E5-5A3C-B8043FDE43D8}"/>
          </ac:picMkLst>
        </pc:picChg>
        <pc:picChg chg="mod">
          <ac:chgData name="Julie Thorning Rasmussen" userId="74cbd823-7250-4d4e-933d-60e5171d8a5f" providerId="ADAL" clId="{B6FDC7A1-B089-480C-A2C2-8DCC95A80ED6}" dt="2026-04-28T11:19:50.984" v="2155"/>
          <ac:picMkLst>
            <pc:docMk/>
            <pc:sldMk cId="2482914840" sldId="272"/>
            <ac:picMk id="181" creationId="{01CE071A-3092-CE99-798E-8D210A8169BA}"/>
          </ac:picMkLst>
        </pc:picChg>
        <pc:picChg chg="mod">
          <ac:chgData name="Julie Thorning Rasmussen" userId="74cbd823-7250-4d4e-933d-60e5171d8a5f" providerId="ADAL" clId="{B6FDC7A1-B089-480C-A2C2-8DCC95A80ED6}" dt="2026-04-28T11:20:30.565" v="2159"/>
          <ac:picMkLst>
            <pc:docMk/>
            <pc:sldMk cId="2482914840" sldId="272"/>
            <ac:picMk id="184" creationId="{2DC61495-91F2-4FDB-83E6-5BE8BAA29B84}"/>
          </ac:picMkLst>
        </pc:picChg>
        <pc:picChg chg="mod">
          <ac:chgData name="Julie Thorning Rasmussen" userId="74cbd823-7250-4d4e-933d-60e5171d8a5f" providerId="ADAL" clId="{B6FDC7A1-B089-480C-A2C2-8DCC95A80ED6}" dt="2026-04-28T11:20:48.272" v="2161"/>
          <ac:picMkLst>
            <pc:docMk/>
            <pc:sldMk cId="2482914840" sldId="272"/>
            <ac:picMk id="187" creationId="{8D561FFB-8B20-247C-7650-3F806CE9284B}"/>
          </ac:picMkLst>
        </pc:picChg>
        <pc:picChg chg="mod">
          <ac:chgData name="Julie Thorning Rasmussen" userId="74cbd823-7250-4d4e-933d-60e5171d8a5f" providerId="ADAL" clId="{B6FDC7A1-B089-480C-A2C2-8DCC95A80ED6}" dt="2026-04-28T11:21:53.112" v="2173"/>
          <ac:picMkLst>
            <pc:docMk/>
            <pc:sldMk cId="2482914840" sldId="272"/>
            <ac:picMk id="190" creationId="{76B2368D-8638-F8A7-61CF-07101B35FABA}"/>
          </ac:picMkLst>
        </pc:picChg>
        <pc:picChg chg="mod">
          <ac:chgData name="Julie Thorning Rasmussen" userId="74cbd823-7250-4d4e-933d-60e5171d8a5f" providerId="ADAL" clId="{B6FDC7A1-B089-480C-A2C2-8DCC95A80ED6}" dt="2026-04-28T11:22:16.808" v="2175"/>
          <ac:picMkLst>
            <pc:docMk/>
            <pc:sldMk cId="2482914840" sldId="272"/>
            <ac:picMk id="193" creationId="{3825FAB3-FE91-1135-CF7B-A521C0DF836D}"/>
          </ac:picMkLst>
        </pc:picChg>
        <pc:picChg chg="mod">
          <ac:chgData name="Julie Thorning Rasmussen" userId="74cbd823-7250-4d4e-933d-60e5171d8a5f" providerId="ADAL" clId="{B6FDC7A1-B089-480C-A2C2-8DCC95A80ED6}" dt="2026-04-28T11:22:39.486" v="2178"/>
          <ac:picMkLst>
            <pc:docMk/>
            <pc:sldMk cId="2482914840" sldId="272"/>
            <ac:picMk id="196" creationId="{4BC830EE-50C4-BAD2-C200-1B7331E2CBC0}"/>
          </ac:picMkLst>
        </pc:picChg>
        <pc:picChg chg="mod">
          <ac:chgData name="Julie Thorning Rasmussen" userId="74cbd823-7250-4d4e-933d-60e5171d8a5f" providerId="ADAL" clId="{B6FDC7A1-B089-480C-A2C2-8DCC95A80ED6}" dt="2026-04-28T11:23:05.635" v="2182"/>
          <ac:picMkLst>
            <pc:docMk/>
            <pc:sldMk cId="2482914840" sldId="272"/>
            <ac:picMk id="202" creationId="{303DA800-9653-FBA1-D180-8672B08DB14B}"/>
          </ac:picMkLst>
        </pc:picChg>
        <pc:picChg chg="mod">
          <ac:chgData name="Julie Thorning Rasmussen" userId="74cbd823-7250-4d4e-933d-60e5171d8a5f" providerId="ADAL" clId="{B6FDC7A1-B089-480C-A2C2-8DCC95A80ED6}" dt="2026-04-28T11:23:16.475" v="2184"/>
          <ac:picMkLst>
            <pc:docMk/>
            <pc:sldMk cId="2482914840" sldId="272"/>
            <ac:picMk id="205" creationId="{7991E817-D1DB-C972-C399-A1D86E8064DA}"/>
          </ac:picMkLst>
        </pc:picChg>
        <pc:picChg chg="mod">
          <ac:chgData name="Julie Thorning Rasmussen" userId="74cbd823-7250-4d4e-933d-60e5171d8a5f" providerId="ADAL" clId="{B6FDC7A1-B089-480C-A2C2-8DCC95A80ED6}" dt="2026-04-28T11:23:33.875" v="2186"/>
          <ac:picMkLst>
            <pc:docMk/>
            <pc:sldMk cId="2482914840" sldId="272"/>
            <ac:picMk id="208" creationId="{F5ADD066-4427-00F3-4D31-65156EBBC543}"/>
          </ac:picMkLst>
        </pc:picChg>
        <pc:picChg chg="mod">
          <ac:chgData name="Julie Thorning Rasmussen" userId="74cbd823-7250-4d4e-933d-60e5171d8a5f" providerId="ADAL" clId="{B6FDC7A1-B089-480C-A2C2-8DCC95A80ED6}" dt="2026-04-28T11:23:52.682" v="2188"/>
          <ac:picMkLst>
            <pc:docMk/>
            <pc:sldMk cId="2482914840" sldId="272"/>
            <ac:picMk id="211" creationId="{DD5A6565-0126-CD0F-BBCA-1535618C505B}"/>
          </ac:picMkLst>
        </pc:picChg>
        <pc:picChg chg="mod">
          <ac:chgData name="Julie Thorning Rasmussen" userId="74cbd823-7250-4d4e-933d-60e5171d8a5f" providerId="ADAL" clId="{B6FDC7A1-B089-480C-A2C2-8DCC95A80ED6}" dt="2026-04-28T11:24:14.504" v="2190"/>
          <ac:picMkLst>
            <pc:docMk/>
            <pc:sldMk cId="2482914840" sldId="272"/>
            <ac:picMk id="214" creationId="{C5639E6E-53D6-5A00-4716-A36EA35DB851}"/>
          </ac:picMkLst>
        </pc:picChg>
        <pc:picChg chg="mod">
          <ac:chgData name="Julie Thorning Rasmussen" userId="74cbd823-7250-4d4e-933d-60e5171d8a5f" providerId="ADAL" clId="{B6FDC7A1-B089-480C-A2C2-8DCC95A80ED6}" dt="2026-04-28T11:24:27.333" v="2192"/>
          <ac:picMkLst>
            <pc:docMk/>
            <pc:sldMk cId="2482914840" sldId="272"/>
            <ac:picMk id="217" creationId="{EF48D92B-9894-3AF2-D1CA-CE1AE03A8C3D}"/>
          </ac:picMkLst>
        </pc:picChg>
        <pc:picChg chg="mod">
          <ac:chgData name="Julie Thorning Rasmussen" userId="74cbd823-7250-4d4e-933d-60e5171d8a5f" providerId="ADAL" clId="{B6FDC7A1-B089-480C-A2C2-8DCC95A80ED6}" dt="2026-04-28T11:24:39.475" v="2194"/>
          <ac:picMkLst>
            <pc:docMk/>
            <pc:sldMk cId="2482914840" sldId="272"/>
            <ac:picMk id="220" creationId="{8364094A-971E-F71B-A005-5BFCD649B55D}"/>
          </ac:picMkLst>
        </pc:picChg>
      </pc:sldChg>
      <pc:sldChg chg="addSp delSp modSp add mod">
        <pc:chgData name="Julie Thorning Rasmussen" userId="74cbd823-7250-4d4e-933d-60e5171d8a5f" providerId="ADAL" clId="{B6FDC7A1-B089-480C-A2C2-8DCC95A80ED6}" dt="2026-04-28T12:09:27.669" v="2786" actId="207"/>
        <pc:sldMkLst>
          <pc:docMk/>
          <pc:sldMk cId="479677442" sldId="273"/>
        </pc:sldMkLst>
        <pc:spChg chg="mod">
          <ac:chgData name="Julie Thorning Rasmussen" userId="74cbd823-7250-4d4e-933d-60e5171d8a5f" providerId="ADAL" clId="{B6FDC7A1-B089-480C-A2C2-8DCC95A80ED6}" dt="2026-04-28T10:44:41.087" v="1519" actId="790"/>
          <ac:spMkLst>
            <pc:docMk/>
            <pc:sldMk cId="479677442" sldId="273"/>
            <ac:spMk id="2" creationId="{FF70925B-6DBB-4BFA-F137-FC90DFB6E686}"/>
          </ac:spMkLst>
        </pc:spChg>
        <pc:spChg chg="mod">
          <ac:chgData name="Julie Thorning Rasmussen" userId="74cbd823-7250-4d4e-933d-60e5171d8a5f" providerId="ADAL" clId="{B6FDC7A1-B089-480C-A2C2-8DCC95A80ED6}" dt="2026-04-28T10:44:41.087" v="1519" actId="790"/>
          <ac:spMkLst>
            <pc:docMk/>
            <pc:sldMk cId="479677442" sldId="273"/>
            <ac:spMk id="3" creationId="{FB6A71E9-60D5-B664-68EA-5B5C2A64E8B9}"/>
          </ac:spMkLst>
        </pc:spChg>
        <pc:spChg chg="add mod ord">
          <ac:chgData name="Julie Thorning Rasmussen" userId="74cbd823-7250-4d4e-933d-60e5171d8a5f" providerId="ADAL" clId="{B6FDC7A1-B089-480C-A2C2-8DCC95A80ED6}" dt="2026-04-28T10:44:41.087" v="1519" actId="790"/>
          <ac:spMkLst>
            <pc:docMk/>
            <pc:sldMk cId="479677442" sldId="273"/>
            <ac:spMk id="16" creationId="{F314C26A-21F2-C664-BEEA-63E952DAD666}"/>
          </ac:spMkLst>
        </pc:spChg>
        <pc:spChg chg="mod">
          <ac:chgData name="Julie Thorning Rasmussen" userId="74cbd823-7250-4d4e-933d-60e5171d8a5f" providerId="ADAL" clId="{B6FDC7A1-B089-480C-A2C2-8DCC95A80ED6}" dt="2026-04-28T12:09:27.669" v="2786" actId="207"/>
          <ac:spMkLst>
            <pc:docMk/>
            <pc:sldMk cId="479677442" sldId="273"/>
            <ac:spMk id="35" creationId="{7631A644-C005-C768-E610-5761AF1AAF7E}"/>
          </ac:spMkLst>
        </pc:spChg>
        <pc:grpChg chg="add mod">
          <ac:chgData name="Julie Thorning Rasmussen" userId="74cbd823-7250-4d4e-933d-60e5171d8a5f" providerId="ADAL" clId="{B6FDC7A1-B089-480C-A2C2-8DCC95A80ED6}" dt="2026-04-27T18:59:01.406" v="506" actId="12789"/>
          <ac:grpSpMkLst>
            <pc:docMk/>
            <pc:sldMk cId="479677442" sldId="273"/>
            <ac:grpSpMk id="14" creationId="{4F874A89-D98F-4998-5860-4B2F535E79CA}"/>
          </ac:grpSpMkLst>
        </pc:grpChg>
        <pc:picChg chg="add mod">
          <ac:chgData name="Julie Thorning Rasmussen" userId="74cbd823-7250-4d4e-933d-60e5171d8a5f" providerId="ADAL" clId="{B6FDC7A1-B089-480C-A2C2-8DCC95A80ED6}" dt="2026-04-27T18:58:27.668" v="496" actId="164"/>
          <ac:picMkLst>
            <pc:docMk/>
            <pc:sldMk cId="479677442" sldId="273"/>
            <ac:picMk id="6" creationId="{BDF13796-6943-BB65-CA23-8AA081DFF997}"/>
          </ac:picMkLst>
        </pc:picChg>
        <pc:picChg chg="add mod">
          <ac:chgData name="Julie Thorning Rasmussen" userId="74cbd823-7250-4d4e-933d-60e5171d8a5f" providerId="ADAL" clId="{B6FDC7A1-B089-480C-A2C2-8DCC95A80ED6}" dt="2026-04-27T18:58:27.668" v="496" actId="164"/>
          <ac:picMkLst>
            <pc:docMk/>
            <pc:sldMk cId="479677442" sldId="273"/>
            <ac:picMk id="12" creationId="{C44315B0-D1D1-AA39-07E3-42DA82EC902E}"/>
          </ac:picMkLst>
        </pc:picChg>
        <pc:picChg chg="add mod">
          <ac:chgData name="Julie Thorning Rasmussen" userId="74cbd823-7250-4d4e-933d-60e5171d8a5f" providerId="ADAL" clId="{B6FDC7A1-B089-480C-A2C2-8DCC95A80ED6}" dt="2026-04-27T18:58:27.668" v="496" actId="164"/>
          <ac:picMkLst>
            <pc:docMk/>
            <pc:sldMk cId="479677442" sldId="273"/>
            <ac:picMk id="13" creationId="{7CA4D788-580D-8433-AD54-0C9B0A7D3023}"/>
          </ac:picMkLst>
        </pc:picChg>
      </pc:sldChg>
      <pc:sldChg chg="delSp modSp add mod ord">
        <pc:chgData name="Julie Thorning Rasmussen" userId="74cbd823-7250-4d4e-933d-60e5171d8a5f" providerId="ADAL" clId="{B6FDC7A1-B089-480C-A2C2-8DCC95A80ED6}" dt="2026-04-28T12:11:58.768" v="2872" actId="3064"/>
        <pc:sldMkLst>
          <pc:docMk/>
          <pc:sldMk cId="1685793795" sldId="274"/>
        </pc:sldMkLst>
        <pc:spChg chg="mod">
          <ac:chgData name="Julie Thorning Rasmussen" userId="74cbd823-7250-4d4e-933d-60e5171d8a5f" providerId="ADAL" clId="{B6FDC7A1-B089-480C-A2C2-8DCC95A80ED6}" dt="2026-04-28T12:11:17.224" v="2815" actId="20577"/>
          <ac:spMkLst>
            <pc:docMk/>
            <pc:sldMk cId="1685793795" sldId="274"/>
            <ac:spMk id="2" creationId="{B289BCF5-5678-A6C5-2938-1D989CB2633F}"/>
          </ac:spMkLst>
        </pc:spChg>
        <pc:spChg chg="mod">
          <ac:chgData name="Julie Thorning Rasmussen" userId="74cbd823-7250-4d4e-933d-60e5171d8a5f" providerId="ADAL" clId="{B6FDC7A1-B089-480C-A2C2-8DCC95A80ED6}" dt="2026-04-28T10:44:41.087" v="1519" actId="790"/>
          <ac:spMkLst>
            <pc:docMk/>
            <pc:sldMk cId="1685793795" sldId="274"/>
            <ac:spMk id="3" creationId="{5D4AE3C1-E226-C8AE-D242-84FDBA551782}"/>
          </ac:spMkLst>
        </pc:spChg>
        <pc:spChg chg="mod">
          <ac:chgData name="Julie Thorning Rasmussen" userId="74cbd823-7250-4d4e-933d-60e5171d8a5f" providerId="ADAL" clId="{B6FDC7A1-B089-480C-A2C2-8DCC95A80ED6}" dt="2026-04-28T12:11:58.768" v="2872" actId="3064"/>
          <ac:spMkLst>
            <pc:docMk/>
            <pc:sldMk cId="1685793795" sldId="274"/>
            <ac:spMk id="11" creationId="{54206038-2B60-97C9-3453-C5B842BAAF0A}"/>
          </ac:spMkLst>
        </pc:spChg>
        <pc:spChg chg="mod">
          <ac:chgData name="Julie Thorning Rasmussen" userId="74cbd823-7250-4d4e-933d-60e5171d8a5f" providerId="ADAL" clId="{B6FDC7A1-B089-480C-A2C2-8DCC95A80ED6}" dt="2026-04-28T12:11:58.768" v="2872" actId="3064"/>
          <ac:spMkLst>
            <pc:docMk/>
            <pc:sldMk cId="1685793795" sldId="274"/>
            <ac:spMk id="12" creationId="{2CA62470-A8CD-E856-C4E9-17730451F062}"/>
          </ac:spMkLst>
        </pc:spChg>
        <pc:spChg chg="mod">
          <ac:chgData name="Julie Thorning Rasmussen" userId="74cbd823-7250-4d4e-933d-60e5171d8a5f" providerId="ADAL" clId="{B6FDC7A1-B089-480C-A2C2-8DCC95A80ED6}" dt="2026-04-28T12:11:58.768" v="2872" actId="3064"/>
          <ac:spMkLst>
            <pc:docMk/>
            <pc:sldMk cId="1685793795" sldId="274"/>
            <ac:spMk id="16" creationId="{9F16EE00-F51B-0CDA-460F-510A57E1E7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3C0D11-B0F2-4DFC-9EDD-C14488002ECE}" type="datetimeFigureOut">
              <a:rPr lang="da-DK" smtClean="0"/>
              <a:t>30-04-2026</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F62F111-7CE1-4C93-9E20-C7C81EA0CB39}" type="slidenum">
              <a:rPr lang="da-DK" smtClean="0"/>
              <a:t>‹nr.›</a:t>
            </a:fld>
            <a:endParaRPr lang="da-DK"/>
          </a:p>
        </p:txBody>
      </p:sp>
    </p:spTree>
    <p:extLst>
      <p:ext uri="{BB962C8B-B14F-4D97-AF65-F5344CB8AC3E}">
        <p14:creationId xmlns:p14="http://schemas.microsoft.com/office/powerpoint/2010/main" val="164771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2C37BC2-7775-45FD-8CA5-98999439E5D8}" type="datetimeFigureOut">
              <a:rPr lang="da-DK" smtClean="0"/>
              <a:t>30-04-2026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139632-5E57-4697-8926-8E38B3EBCF46}" type="slidenum">
              <a:rPr lang="da-DK" smtClean="0"/>
              <a:t>‹nr.›</a:t>
            </a:fld>
            <a:endParaRPr lang="da-DK"/>
          </a:p>
        </p:txBody>
      </p:sp>
    </p:spTree>
    <p:extLst>
      <p:ext uri="{BB962C8B-B14F-4D97-AF65-F5344CB8AC3E}">
        <p14:creationId xmlns:p14="http://schemas.microsoft.com/office/powerpoint/2010/main" val="213362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A139632-5E57-4697-8926-8E38B3EBCF46}" type="slidenum">
              <a:rPr lang="da-DK" smtClean="0"/>
              <a:t>3</a:t>
            </a:fld>
            <a:endParaRPr lang="da-DK"/>
          </a:p>
        </p:txBody>
      </p:sp>
    </p:spTree>
    <p:extLst>
      <p:ext uri="{BB962C8B-B14F-4D97-AF65-F5344CB8AC3E}">
        <p14:creationId xmlns:p14="http://schemas.microsoft.com/office/powerpoint/2010/main" val="294705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0209-55BE-82C4-57F7-81EDBD80B27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B054CCC-7CA0-8D02-9A3B-5B8B51016A9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2043B0E-FE5E-13BA-DD9A-2908E583E42A}"/>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0812ACB-A551-8445-3267-3FCEDC976B66}"/>
              </a:ext>
            </a:extLst>
          </p:cNvPr>
          <p:cNvSpPr>
            <a:spLocks noGrp="1"/>
          </p:cNvSpPr>
          <p:nvPr>
            <p:ph type="sldNum" sz="quarter" idx="5"/>
          </p:nvPr>
        </p:nvSpPr>
        <p:spPr/>
        <p:txBody>
          <a:bodyPr/>
          <a:lstStyle/>
          <a:p>
            <a:fld id="{3A139632-5E57-4697-8926-8E38B3EBCF46}" type="slidenum">
              <a:rPr lang="da-DK" smtClean="0"/>
              <a:t>4</a:t>
            </a:fld>
            <a:endParaRPr lang="da-DK"/>
          </a:p>
        </p:txBody>
      </p:sp>
    </p:spTree>
    <p:extLst>
      <p:ext uri="{BB962C8B-B14F-4D97-AF65-F5344CB8AC3E}">
        <p14:creationId xmlns:p14="http://schemas.microsoft.com/office/powerpoint/2010/main" val="401677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normAutofit/>
          </a:bodyPr>
          <a:lstStyle>
            <a:lvl1pPr algn="ctr">
              <a:defRPr sz="5400"/>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slidenummer 5"/>
          <p:cNvSpPr>
            <a:spLocks noGrp="1"/>
          </p:cNvSpPr>
          <p:nvPr>
            <p:ph type="sldNum" sz="quarter" idx="12"/>
          </p:nvPr>
        </p:nvSpPr>
        <p:spPr>
          <a:xfrm>
            <a:off x="10396152" y="6211330"/>
            <a:ext cx="957648" cy="542186"/>
          </a:xfrm>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766107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1533649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3" name="Pladsholder til indhold 2"/>
          <p:cNvSpPr>
            <a:spLocks noGrp="1"/>
          </p:cNvSpPr>
          <p:nvPr>
            <p:ph sz="half" idx="1"/>
          </p:nvPr>
        </p:nvSpPr>
        <p:spPr>
          <a:xfrm>
            <a:off x="838200" y="1825625"/>
            <a:ext cx="5181600" cy="4237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172200" y="1825625"/>
            <a:ext cx="5181600" cy="4237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6"/>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2812864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p>
            <a:r>
              <a:rPr lang="da-DK" dirty="0"/>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56621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566211"/>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slidenummer 8"/>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848427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REDIGERE I MASTER</a:t>
            </a:r>
          </a:p>
        </p:txBody>
      </p:sp>
      <p:sp>
        <p:nvSpPr>
          <p:cNvPr id="5" name="Pladsholder til slidenummer 4"/>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1816667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344268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anchor="b"/>
          <a:lstStyle>
            <a:lvl1pPr>
              <a:defRPr sz="3200"/>
            </a:lvl1pPr>
          </a:lstStyle>
          <a:p>
            <a:r>
              <a:rPr lang="da-DK" dirty="0"/>
              <a:t>KLIK FOR AT REDIGERE I MASTER</a:t>
            </a:r>
          </a:p>
        </p:txBody>
      </p:sp>
      <p:sp>
        <p:nvSpPr>
          <p:cNvPr id="3" name="Pladsholder til indhold 2"/>
          <p:cNvSpPr>
            <a:spLocks noGrp="1"/>
          </p:cNvSpPr>
          <p:nvPr>
            <p:ph idx="1"/>
          </p:nvPr>
        </p:nvSpPr>
        <p:spPr>
          <a:xfrm>
            <a:off x="5183188" y="457201"/>
            <a:ext cx="6172200" cy="54038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6"/>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845008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457200"/>
            <a:ext cx="3932237" cy="1600200"/>
          </a:xfrm>
        </p:spPr>
        <p:txBody>
          <a:bodyPr anchor="b"/>
          <a:lstStyle>
            <a:lvl1pPr>
              <a:defRPr sz="3200"/>
            </a:lvl1pPr>
          </a:lstStyle>
          <a:p>
            <a:r>
              <a:rPr lang="da-DK" dirty="0"/>
              <a:t>KLIK FOR AT REDIGERE I MASTER</a:t>
            </a:r>
          </a:p>
        </p:txBody>
      </p:sp>
      <p:sp>
        <p:nvSpPr>
          <p:cNvPr id="3" name="Pladsholder til billede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6"/>
          <p:cNvSpPr>
            <a:spLocks noGrp="1"/>
          </p:cNvSpPr>
          <p:nvPr>
            <p:ph type="sldNum" sz="quarter" idx="12"/>
          </p:nvPr>
        </p:nvSpPr>
        <p:spPr/>
        <p:txBody>
          <a:bodyPr/>
          <a:lstStyle/>
          <a:p>
            <a:fld id="{93C0FABB-0A8D-4426-BCFC-08CFCE52398F}" type="slidenum">
              <a:rPr lang="da-DK" smtClean="0"/>
              <a:t>‹nr.›</a:t>
            </a:fld>
            <a:endParaRPr lang="da-DK"/>
          </a:p>
        </p:txBody>
      </p:sp>
    </p:spTree>
    <p:extLst>
      <p:ext uri="{BB962C8B-B14F-4D97-AF65-F5344CB8AC3E}">
        <p14:creationId xmlns:p14="http://schemas.microsoft.com/office/powerpoint/2010/main" val="1177700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AE9"/>
        </a:solidFill>
        <a:effectLst/>
      </p:bgPr>
    </p:bg>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42925" y="6243152"/>
            <a:ext cx="2160000" cy="484021"/>
          </a:xfrm>
          <a:prstGeom prst="rect">
            <a:avLst/>
          </a:prstGeom>
        </p:spPr>
      </p:pic>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237424"/>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lidenummer 5"/>
          <p:cNvSpPr>
            <a:spLocks noGrp="1"/>
          </p:cNvSpPr>
          <p:nvPr>
            <p:ph type="sldNum" sz="quarter" idx="4"/>
          </p:nvPr>
        </p:nvSpPr>
        <p:spPr>
          <a:xfrm>
            <a:off x="10404388" y="6216810"/>
            <a:ext cx="949411" cy="536706"/>
          </a:xfrm>
          <a:prstGeom prst="rect">
            <a:avLst/>
          </a:prstGeom>
        </p:spPr>
        <p:txBody>
          <a:bodyPr vert="horz" lIns="91440" tIns="45720" rIns="91440" bIns="45720" rtlCol="0" anchor="ctr"/>
          <a:lstStyle>
            <a:lvl1pPr algn="r">
              <a:defRPr sz="1000">
                <a:solidFill>
                  <a:srgbClr val="27367C"/>
                </a:solidFill>
                <a:latin typeface="Lasiver" panose="00000500000000000000" pitchFamily="50" charset="0"/>
              </a:defRPr>
            </a:lvl1pPr>
          </a:lstStyle>
          <a:p>
            <a:fld id="{93C0FABB-0A8D-4426-BCFC-08CFCE52398F}" type="slidenum">
              <a:rPr lang="da-DK" smtClean="0"/>
              <a:pPr/>
              <a:t>‹nr.›</a:t>
            </a:fld>
            <a:endParaRPr lang="da-DK" dirty="0"/>
          </a:p>
        </p:txBody>
      </p:sp>
    </p:spTree>
    <p:extLst>
      <p:ext uri="{BB962C8B-B14F-4D97-AF65-F5344CB8AC3E}">
        <p14:creationId xmlns:p14="http://schemas.microsoft.com/office/powerpoint/2010/main" val="283495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367C"/>
          </a:solidFill>
          <a:latin typeface="Lasive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27367C"/>
          </a:solidFill>
          <a:latin typeface="Lasive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27367C"/>
          </a:solidFill>
          <a:latin typeface="Lasive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27367C"/>
          </a:solidFill>
          <a:latin typeface="Lasive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27367C"/>
          </a:solidFill>
          <a:latin typeface="Lasive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hyperlink" Target="http://www.ddeacademy.dk/"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1066800" y="3124705"/>
            <a:ext cx="10058400" cy="1107996"/>
          </a:xfrm>
          <a:prstGeom prst="rect">
            <a:avLst/>
          </a:prstGeom>
          <a:noFill/>
        </p:spPr>
        <p:txBody>
          <a:bodyPr wrap="square" rtlCol="0">
            <a:spAutoFit/>
          </a:bodyPr>
          <a:lstStyle/>
          <a:p>
            <a:pPr algn="ctr"/>
            <a:r>
              <a:rPr lang="en-GB" sz="6600" b="1" noProof="0" dirty="0">
                <a:solidFill>
                  <a:srgbClr val="27367C"/>
                </a:solidFill>
              </a:rPr>
              <a:t>ANNUAL REPORT</a:t>
            </a:r>
          </a:p>
        </p:txBody>
      </p:sp>
      <p:sp>
        <p:nvSpPr>
          <p:cNvPr id="9" name="Rektangel 8"/>
          <p:cNvSpPr/>
          <p:nvPr/>
        </p:nvSpPr>
        <p:spPr>
          <a:xfrm>
            <a:off x="2440929" y="4332373"/>
            <a:ext cx="7310143" cy="584775"/>
          </a:xfrm>
          <a:prstGeom prst="rect">
            <a:avLst/>
          </a:prstGeom>
        </p:spPr>
        <p:txBody>
          <a:bodyPr wrap="none">
            <a:spAutoFit/>
          </a:bodyPr>
          <a:lstStyle/>
          <a:p>
            <a:pPr algn="ctr"/>
            <a:r>
              <a:rPr lang="en-GB" sz="3200" b="1" noProof="0" dirty="0">
                <a:solidFill>
                  <a:srgbClr val="69C7BB"/>
                </a:solidFill>
              </a:rPr>
              <a:t>Activities and Achievements in 2025</a:t>
            </a:r>
          </a:p>
        </p:txBody>
      </p:sp>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000" y="1277103"/>
            <a:ext cx="7200000" cy="1747930"/>
          </a:xfrm>
          <a:prstGeom prst="rect">
            <a:avLst/>
          </a:prstGeom>
        </p:spPr>
      </p:pic>
    </p:spTree>
    <p:extLst>
      <p:ext uri="{BB962C8B-B14F-4D97-AF65-F5344CB8AC3E}">
        <p14:creationId xmlns:p14="http://schemas.microsoft.com/office/powerpoint/2010/main" val="595415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93C0FABB-0A8D-4426-BCFC-08CFCE52398F}" type="slidenum">
              <a:rPr lang="en-GB" noProof="0" smtClean="0"/>
              <a:t>10</a:t>
            </a:fld>
            <a:endParaRPr lang="en-GB" noProof="0" dirty="0"/>
          </a:p>
        </p:txBody>
      </p:sp>
      <p:sp>
        <p:nvSpPr>
          <p:cNvPr id="54" name="Titel 1"/>
          <p:cNvSpPr txBox="1">
            <a:spLocks/>
          </p:cNvSpPr>
          <p:nvPr/>
        </p:nvSpPr>
        <p:spPr>
          <a:xfrm>
            <a:off x="447502" y="340187"/>
            <a:ext cx="11755882"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3600" noProof="0" dirty="0"/>
              <a:t>EDUCATIONAL AND NETWORKING ACTIVITIES</a:t>
            </a:r>
          </a:p>
        </p:txBody>
      </p:sp>
      <p:sp>
        <p:nvSpPr>
          <p:cNvPr id="56" name="Titel 1"/>
          <p:cNvSpPr txBox="1">
            <a:spLocks/>
          </p:cNvSpPr>
          <p:nvPr/>
        </p:nvSpPr>
        <p:spPr>
          <a:xfrm>
            <a:off x="518261" y="3525945"/>
            <a:ext cx="7323412" cy="2095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a:lnSpc>
                <a:spcPct val="100000"/>
              </a:lnSpc>
              <a:spcAft>
                <a:spcPts val="600"/>
              </a:spcAft>
            </a:pPr>
            <a:r>
              <a:rPr lang="en-US" sz="1800" b="0" noProof="0" dirty="0"/>
              <a:t>DDEA continued to </a:t>
            </a:r>
            <a:r>
              <a:rPr lang="en-US" sz="1800" noProof="0" dirty="0"/>
              <a:t>engage broadly across sectors</a:t>
            </a:r>
            <a:r>
              <a:rPr lang="en-US" sz="1800" b="0" noProof="0" dirty="0"/>
              <a:t>.</a:t>
            </a:r>
          </a:p>
          <a:p>
            <a:pPr>
              <a:lnSpc>
                <a:spcPct val="100000"/>
              </a:lnSpc>
            </a:pPr>
            <a:r>
              <a:rPr lang="en-US" sz="1800" b="0" noProof="0" dirty="0"/>
              <a:t>Participants represented universities, hospitals, and industry. </a:t>
            </a:r>
            <a:r>
              <a:rPr lang="en-US" sz="1800" b="0" dirty="0"/>
              <a:t>A</a:t>
            </a:r>
            <a:r>
              <a:rPr lang="en-US" sz="1800" b="0" noProof="0" dirty="0" err="1"/>
              <a:t>ctivities</a:t>
            </a:r>
            <a:r>
              <a:rPr lang="en-US" sz="1800" b="0" noProof="0" dirty="0"/>
              <a:t> were carried out in collaboration with national and international partners, including joint activities with other academies, industry partners, and non-governmental </a:t>
            </a:r>
            <a:r>
              <a:rPr lang="en-US" sz="1800" b="0" noProof="0" dirty="0" err="1"/>
              <a:t>organisations</a:t>
            </a:r>
            <a:r>
              <a:rPr lang="en-US" sz="1800" b="0" noProof="0" dirty="0"/>
              <a:t>.</a:t>
            </a:r>
            <a:endParaRPr lang="en-GB" sz="1800" b="0" noProof="0" dirty="0"/>
          </a:p>
        </p:txBody>
      </p:sp>
      <p:sp>
        <p:nvSpPr>
          <p:cNvPr id="33" name="Rektangel 32"/>
          <p:cNvSpPr/>
          <p:nvPr/>
        </p:nvSpPr>
        <p:spPr>
          <a:xfrm>
            <a:off x="0" y="1831986"/>
            <a:ext cx="6096000" cy="1013812"/>
          </a:xfrm>
          <a:prstGeom prst="rect">
            <a:avLst/>
          </a:prstGeom>
          <a:solidFill>
            <a:srgbClr val="69C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 name="Gruppe 1">
            <a:extLst>
              <a:ext uri="{FF2B5EF4-FFF2-40B4-BE49-F238E27FC236}">
                <a16:creationId xmlns:a16="http://schemas.microsoft.com/office/drawing/2014/main" id="{00462039-9BFC-52C2-A148-50DEBA5AA7CC}"/>
              </a:ext>
            </a:extLst>
          </p:cNvPr>
          <p:cNvGrpSpPr/>
          <p:nvPr/>
        </p:nvGrpSpPr>
        <p:grpSpPr>
          <a:xfrm>
            <a:off x="518261" y="1972815"/>
            <a:ext cx="4671748" cy="732155"/>
            <a:chOff x="518261" y="1972816"/>
            <a:chExt cx="4671748" cy="732155"/>
          </a:xfrm>
        </p:grpSpPr>
        <p:sp>
          <p:nvSpPr>
            <p:cNvPr id="37" name="Titel 1"/>
            <p:cNvSpPr txBox="1">
              <a:spLocks/>
            </p:cNvSpPr>
            <p:nvPr/>
          </p:nvSpPr>
          <p:spPr>
            <a:xfrm>
              <a:off x="1874982" y="1972816"/>
              <a:ext cx="3315027"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800" b="0" noProof="0" dirty="0">
                  <a:solidFill>
                    <a:schemeClr val="bg1"/>
                  </a:solidFill>
                </a:rPr>
                <a:t>SATISFACTION SCORE</a:t>
              </a:r>
              <a:endParaRPr lang="en-GB" sz="800" b="0" noProof="0" dirty="0">
                <a:solidFill>
                  <a:schemeClr val="bg1"/>
                </a:solidFill>
              </a:endParaRPr>
            </a:p>
          </p:txBody>
        </p:sp>
        <p:sp>
          <p:nvSpPr>
            <p:cNvPr id="38" name="Titel 1"/>
            <p:cNvSpPr txBox="1">
              <a:spLocks/>
            </p:cNvSpPr>
            <p:nvPr/>
          </p:nvSpPr>
          <p:spPr>
            <a:xfrm>
              <a:off x="518261" y="1972816"/>
              <a:ext cx="1356721"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3000" noProof="0" dirty="0"/>
                <a:t>4.6 / 5</a:t>
              </a:r>
            </a:p>
          </p:txBody>
        </p:sp>
      </p:grpSp>
      <p:pic>
        <p:nvPicPr>
          <p:cNvPr id="36" name="Billed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326" y="1626121"/>
            <a:ext cx="1425543" cy="1425543"/>
          </a:xfrm>
          <a:prstGeom prst="rect">
            <a:avLst/>
          </a:prstGeom>
        </p:spPr>
      </p:pic>
      <p:grpSp>
        <p:nvGrpSpPr>
          <p:cNvPr id="15" name="Gruppe 14">
            <a:extLst>
              <a:ext uri="{FF2B5EF4-FFF2-40B4-BE49-F238E27FC236}">
                <a16:creationId xmlns:a16="http://schemas.microsoft.com/office/drawing/2014/main" id="{775FECF6-6F20-6007-A225-0F7EDAF253F7}"/>
              </a:ext>
            </a:extLst>
          </p:cNvPr>
          <p:cNvGrpSpPr/>
          <p:nvPr/>
        </p:nvGrpSpPr>
        <p:grpSpPr>
          <a:xfrm>
            <a:off x="8221574" y="2651398"/>
            <a:ext cx="3132225" cy="3565412"/>
            <a:chOff x="8221574" y="2507398"/>
            <a:chExt cx="3132225" cy="3565412"/>
          </a:xfrm>
        </p:grpSpPr>
        <p:grpSp>
          <p:nvGrpSpPr>
            <p:cNvPr id="11" name="Gruppe 10">
              <a:extLst>
                <a:ext uri="{FF2B5EF4-FFF2-40B4-BE49-F238E27FC236}">
                  <a16:creationId xmlns:a16="http://schemas.microsoft.com/office/drawing/2014/main" id="{7368BB3A-A464-4D40-0377-4F943E8CC1F8}"/>
                </a:ext>
              </a:extLst>
            </p:cNvPr>
            <p:cNvGrpSpPr/>
            <p:nvPr/>
          </p:nvGrpSpPr>
          <p:grpSpPr>
            <a:xfrm>
              <a:off x="8221574" y="2507398"/>
              <a:ext cx="3132225" cy="1843204"/>
              <a:chOff x="8230675" y="3428999"/>
              <a:chExt cx="3132225" cy="1843204"/>
            </a:xfrm>
          </p:grpSpPr>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0675" y="3428999"/>
                <a:ext cx="3132225" cy="540000"/>
              </a:xfrm>
              <a:prstGeom prst="rect">
                <a:avLst/>
              </a:prstGeom>
            </p:spPr>
          </p:pic>
          <p:pic>
            <p:nvPicPr>
              <p:cNvPr id="7" name="Billede 6" descr="Et billede, der indeholder Font/skrifttype, Grafik, symbol, logo&#10;&#10;AI-genereret indhold kan være ukorrekt.">
                <a:extLst>
                  <a:ext uri="{FF2B5EF4-FFF2-40B4-BE49-F238E27FC236}">
                    <a16:creationId xmlns:a16="http://schemas.microsoft.com/office/drawing/2014/main" id="{15507A49-1C04-1035-69AA-D42E03844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675" y="4408203"/>
                <a:ext cx="1874851" cy="720000"/>
              </a:xfrm>
              <a:prstGeom prst="rect">
                <a:avLst/>
              </a:prstGeom>
            </p:spPr>
          </p:pic>
          <p:pic>
            <p:nvPicPr>
              <p:cNvPr id="9" name="Billede 8" descr="Et billede, der indeholder Grafik, tegning, kunst, grafisk design&#10;&#10;AI-genereret indhold kan være ukorrekt.">
                <a:extLst>
                  <a:ext uri="{FF2B5EF4-FFF2-40B4-BE49-F238E27FC236}">
                    <a16:creationId xmlns:a16="http://schemas.microsoft.com/office/drawing/2014/main" id="{BC0BB58A-80D0-61D7-853D-4C687883B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141" y="4264203"/>
                <a:ext cx="1168759" cy="1008000"/>
              </a:xfrm>
              <a:prstGeom prst="rect">
                <a:avLst/>
              </a:prstGeom>
            </p:spPr>
          </p:pic>
        </p:grpSp>
        <p:grpSp>
          <p:nvGrpSpPr>
            <p:cNvPr id="12" name="Gruppe 11">
              <a:extLst>
                <a:ext uri="{FF2B5EF4-FFF2-40B4-BE49-F238E27FC236}">
                  <a16:creationId xmlns:a16="http://schemas.microsoft.com/office/drawing/2014/main" id="{BFB6A603-9E93-687E-83B5-6B3C6CB6534E}"/>
                </a:ext>
              </a:extLst>
            </p:cNvPr>
            <p:cNvGrpSpPr>
              <a:grpSpLocks noChangeAspect="1"/>
            </p:cNvGrpSpPr>
            <p:nvPr/>
          </p:nvGrpSpPr>
          <p:grpSpPr>
            <a:xfrm>
              <a:off x="9100460" y="4426617"/>
              <a:ext cx="1374452" cy="1646193"/>
              <a:chOff x="9349610" y="3535103"/>
              <a:chExt cx="2109556" cy="2526632"/>
            </a:xfrm>
          </p:grpSpPr>
          <p:pic>
            <p:nvPicPr>
              <p:cNvPr id="13" name="Billede 12">
                <a:extLst>
                  <a:ext uri="{FF2B5EF4-FFF2-40B4-BE49-F238E27FC236}">
                    <a16:creationId xmlns:a16="http://schemas.microsoft.com/office/drawing/2014/main" id="{1DF4DC6C-8DB8-1D30-11A2-F6C454B87D79}"/>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49610" y="3535103"/>
                <a:ext cx="2109556" cy="2526632"/>
              </a:xfrm>
              <a:prstGeom prst="rect">
                <a:avLst/>
              </a:prstGeom>
            </p:spPr>
          </p:pic>
          <p:pic>
            <p:nvPicPr>
              <p:cNvPr id="14" name="Billede 13">
                <a:extLst>
                  <a:ext uri="{FF2B5EF4-FFF2-40B4-BE49-F238E27FC236}">
                    <a16:creationId xmlns:a16="http://schemas.microsoft.com/office/drawing/2014/main" id="{98B099CE-D6D7-B12E-9089-86B6DFA1E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9016" y="4691299"/>
                <a:ext cx="1800000" cy="572728"/>
              </a:xfrm>
              <a:prstGeom prst="rect">
                <a:avLst/>
              </a:prstGeom>
            </p:spPr>
          </p:pic>
        </p:grpSp>
      </p:grpSp>
    </p:spTree>
    <p:extLst>
      <p:ext uri="{BB962C8B-B14F-4D97-AF65-F5344CB8AC3E}">
        <p14:creationId xmlns:p14="http://schemas.microsoft.com/office/powerpoint/2010/main" val="3708367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93C0FABB-0A8D-4426-BCFC-08CFCE52398F}" type="slidenum">
              <a:rPr lang="en-GB" noProof="0" smtClean="0"/>
              <a:t>11</a:t>
            </a:fld>
            <a:endParaRPr lang="en-GB" noProof="0" dirty="0"/>
          </a:p>
        </p:txBody>
      </p:sp>
      <p:pic>
        <p:nvPicPr>
          <p:cNvPr id="15" name="Billede 14" descr="Et billede, der indeholder udendørs, sky, græs, person&#10;&#10;AI-genereret indhold kan være ukorrekt.">
            <a:extLst>
              <a:ext uri="{FF2B5EF4-FFF2-40B4-BE49-F238E27FC236}">
                <a16:creationId xmlns:a16="http://schemas.microsoft.com/office/drawing/2014/main" id="{778757E0-759E-5DAE-BDD3-E9ADD0E6B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543" y="2623871"/>
            <a:ext cx="4534835" cy="3401126"/>
          </a:xfrm>
          <a:prstGeom prst="rect">
            <a:avLst/>
          </a:prstGeom>
        </p:spPr>
      </p:pic>
      <p:sp>
        <p:nvSpPr>
          <p:cNvPr id="16" name="Titel 1">
            <a:extLst>
              <a:ext uri="{FF2B5EF4-FFF2-40B4-BE49-F238E27FC236}">
                <a16:creationId xmlns:a16="http://schemas.microsoft.com/office/drawing/2014/main" id="{84769349-9F11-C78F-5F0B-95176B40D94D}"/>
              </a:ext>
            </a:extLst>
          </p:cNvPr>
          <p:cNvSpPr txBox="1">
            <a:spLocks/>
          </p:cNvSpPr>
          <p:nvPr/>
        </p:nvSpPr>
        <p:spPr>
          <a:xfrm>
            <a:off x="447502" y="340187"/>
            <a:ext cx="11755882"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3600" noProof="0" dirty="0"/>
              <a:t>FLAGSHIP ACTIVITIES</a:t>
            </a:r>
          </a:p>
        </p:txBody>
      </p:sp>
      <p:pic>
        <p:nvPicPr>
          <p:cNvPr id="13" name="Billede 12" descr="Et billede, der indeholder udendørs, græs, sky, træ&#10;&#10;AI-genereret indhold kan være ukorrekt.">
            <a:extLst>
              <a:ext uri="{FF2B5EF4-FFF2-40B4-BE49-F238E27FC236}">
                <a16:creationId xmlns:a16="http://schemas.microsoft.com/office/drawing/2014/main" id="{E25695A4-4F6E-25C1-8DA5-4DDD82A9F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02" y="2623870"/>
            <a:ext cx="4538445" cy="3401126"/>
          </a:xfrm>
          <a:prstGeom prst="rect">
            <a:avLst/>
          </a:prstGeom>
        </p:spPr>
      </p:pic>
      <p:pic>
        <p:nvPicPr>
          <p:cNvPr id="11" name="Billede 10" descr="Et billede, der indeholder tekst, skærmbillede, cirkel, logo&#10;&#10;AI-genereret indhold kan være ukorrekt.">
            <a:extLst>
              <a:ext uri="{FF2B5EF4-FFF2-40B4-BE49-F238E27FC236}">
                <a16:creationId xmlns:a16="http://schemas.microsoft.com/office/drawing/2014/main" id="{9FF00EB6-5E37-AF26-F7B2-96145364B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1130069"/>
            <a:ext cx="2112031" cy="2986711"/>
          </a:xfrm>
          <a:prstGeom prst="rect">
            <a:avLst/>
          </a:prstGeom>
        </p:spPr>
      </p:pic>
      <p:pic>
        <p:nvPicPr>
          <p:cNvPr id="9" name="Billede 8">
            <a:extLst>
              <a:ext uri="{FF2B5EF4-FFF2-40B4-BE49-F238E27FC236}">
                <a16:creationId xmlns:a16="http://schemas.microsoft.com/office/drawing/2014/main" id="{C68E0D48-4510-1C75-5361-19AC6DEF90FF}"/>
              </a:ext>
            </a:extLst>
          </p:cNvPr>
          <p:cNvPicPr>
            <a:picLocks noChangeAspect="1"/>
          </p:cNvPicPr>
          <p:nvPr/>
        </p:nvPicPr>
        <p:blipFill>
          <a:blip r:embed="rId5"/>
          <a:stretch>
            <a:fillRect/>
          </a:stretch>
        </p:blipFill>
        <p:spPr>
          <a:xfrm>
            <a:off x="3662554" y="1130069"/>
            <a:ext cx="2120636" cy="2986711"/>
          </a:xfrm>
          <a:prstGeom prst="rect">
            <a:avLst/>
          </a:prstGeom>
        </p:spPr>
      </p:pic>
    </p:spTree>
    <p:extLst>
      <p:ext uri="{BB962C8B-B14F-4D97-AF65-F5344CB8AC3E}">
        <p14:creationId xmlns:p14="http://schemas.microsoft.com/office/powerpoint/2010/main" val="1504086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GRANT ACTIVITIES</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12</a:t>
            </a:fld>
            <a:endParaRPr lang="en-GB" noProof="0" dirty="0"/>
          </a:p>
        </p:txBody>
      </p:sp>
      <p:sp>
        <p:nvSpPr>
          <p:cNvPr id="40" name="Rektangel 39"/>
          <p:cNvSpPr/>
          <p:nvPr/>
        </p:nvSpPr>
        <p:spPr>
          <a:xfrm>
            <a:off x="6066972" y="1905638"/>
            <a:ext cx="5680787" cy="3477875"/>
          </a:xfrm>
          <a:prstGeom prst="rect">
            <a:avLst/>
          </a:prstGeom>
        </p:spPr>
        <p:txBody>
          <a:bodyPr wrap="square">
            <a:spAutoFit/>
          </a:bodyPr>
          <a:lstStyle/>
          <a:p>
            <a:pPr>
              <a:spcAft>
                <a:spcPts val="600"/>
              </a:spcAft>
            </a:pPr>
            <a:r>
              <a:rPr lang="en-GB" sz="1400" noProof="0" dirty="0">
                <a:solidFill>
                  <a:srgbClr val="27367C"/>
                </a:solidFill>
                <a:ea typeface="Times New Roman" panose="02020603050405020304" pitchFamily="18" charset="0"/>
                <a:cs typeface="Calibri" panose="020F0502020204030204" pitchFamily="34" charset="0"/>
              </a:rPr>
              <a:t>In 2025, DDEA </a:t>
            </a:r>
            <a:r>
              <a:rPr lang="en-GB" sz="1400" b="1" noProof="0" dirty="0">
                <a:solidFill>
                  <a:srgbClr val="27367C"/>
                </a:solidFill>
                <a:ea typeface="Times New Roman" panose="02020603050405020304" pitchFamily="18" charset="0"/>
                <a:cs typeface="Calibri" panose="020F0502020204030204" pitchFamily="34" charset="0"/>
              </a:rPr>
              <a:t>awarded 39 grants </a:t>
            </a:r>
            <a:r>
              <a:rPr lang="en-GB" sz="1400" noProof="0" dirty="0">
                <a:solidFill>
                  <a:srgbClr val="27367C"/>
                </a:solidFill>
                <a:ea typeface="Times New Roman" panose="02020603050405020304" pitchFamily="18" charset="0"/>
                <a:cs typeface="Calibri" panose="020F0502020204030204" pitchFamily="34" charset="0"/>
              </a:rPr>
              <a:t>across </a:t>
            </a:r>
            <a:r>
              <a:rPr lang="en-GB" sz="1400" b="1" noProof="0" dirty="0">
                <a:solidFill>
                  <a:srgbClr val="27367C"/>
                </a:solidFill>
                <a:ea typeface="Times New Roman" panose="02020603050405020304" pitchFamily="18" charset="0"/>
                <a:cs typeface="Calibri" panose="020F0502020204030204" pitchFamily="34" charset="0"/>
              </a:rPr>
              <a:t>nine programmes</a:t>
            </a:r>
            <a:r>
              <a:rPr lang="en-GB" sz="1400" noProof="0" dirty="0">
                <a:solidFill>
                  <a:srgbClr val="27367C"/>
                </a:solidFill>
                <a:ea typeface="Times New Roman" panose="02020603050405020304" pitchFamily="18" charset="0"/>
                <a:cs typeface="Calibri" panose="020F0502020204030204" pitchFamily="34" charset="0"/>
              </a:rPr>
              <a:t>, supporting </a:t>
            </a:r>
            <a:r>
              <a:rPr lang="en-US" sz="1400" noProof="0" dirty="0">
                <a:solidFill>
                  <a:srgbClr val="27367C"/>
                </a:solidFill>
                <a:ea typeface="Times New Roman" panose="02020603050405020304" pitchFamily="18" charset="0"/>
                <a:cs typeface="Calibri" panose="020F0502020204030204" pitchFamily="34" charset="0"/>
              </a:rPr>
              <a:t>research capacity across diabetes, metabolism, and classical endocrinology, with a focus on early-career researchers and interdisciplinary collaboration.</a:t>
            </a:r>
          </a:p>
          <a:p>
            <a:pPr>
              <a:spcAft>
                <a:spcPts val="600"/>
              </a:spcAft>
            </a:pPr>
            <a:r>
              <a:rPr lang="en-US" sz="1400" noProof="0" dirty="0">
                <a:solidFill>
                  <a:srgbClr val="27367C"/>
                </a:solidFill>
                <a:ea typeface="Times New Roman" panose="02020603050405020304" pitchFamily="18" charset="0"/>
                <a:cs typeface="Calibri" panose="020F0502020204030204" pitchFamily="34" charset="0"/>
              </a:rPr>
              <a:t>The 2025 portfolio covered a </a:t>
            </a:r>
            <a:r>
              <a:rPr lang="en-US" sz="1400" b="1" noProof="0" dirty="0">
                <a:solidFill>
                  <a:srgbClr val="27367C"/>
                </a:solidFill>
                <a:ea typeface="Times New Roman" panose="02020603050405020304" pitchFamily="18" charset="0"/>
                <a:cs typeface="Calibri" panose="020F0502020204030204" pitchFamily="34" charset="0"/>
              </a:rPr>
              <a:t>broad range of research areas </a:t>
            </a:r>
            <a:r>
              <a:rPr lang="en-US" sz="1400" noProof="0" dirty="0">
                <a:solidFill>
                  <a:srgbClr val="27367C"/>
                </a:solidFill>
                <a:ea typeface="Times New Roman" panose="02020603050405020304" pitchFamily="18" charset="0"/>
                <a:cs typeface="Calibri" panose="020F0502020204030204" pitchFamily="34" charset="0"/>
              </a:rPr>
              <a:t>from basic molecular mechanisms to clinical and translational studies. Funded projects addressed topics such as insulin resistance, diabetic complications, obesity, reproductive health, and endocrine </a:t>
            </a:r>
            <a:r>
              <a:rPr lang="en-US" sz="1400" noProof="0" dirty="0" err="1">
                <a:solidFill>
                  <a:srgbClr val="27367C"/>
                </a:solidFill>
                <a:ea typeface="Times New Roman" panose="02020603050405020304" pitchFamily="18" charset="0"/>
                <a:cs typeface="Calibri" panose="020F0502020204030204" pitchFamily="34" charset="0"/>
              </a:rPr>
              <a:t>tumour</a:t>
            </a:r>
            <a:r>
              <a:rPr lang="en-US" sz="1400" noProof="0" dirty="0">
                <a:solidFill>
                  <a:srgbClr val="27367C"/>
                </a:solidFill>
                <a:ea typeface="Times New Roman" panose="02020603050405020304" pitchFamily="18" charset="0"/>
                <a:cs typeface="Calibri" panose="020F0502020204030204" pitchFamily="34" charset="0"/>
              </a:rPr>
              <a:t> syndromes, reflecting the diversity of the endocrine research field.</a:t>
            </a:r>
          </a:p>
          <a:p>
            <a:pPr>
              <a:spcAft>
                <a:spcPts val="600"/>
              </a:spcAft>
            </a:pPr>
            <a:r>
              <a:rPr lang="en-US" sz="1400" noProof="0" dirty="0">
                <a:solidFill>
                  <a:srgbClr val="27367C"/>
                </a:solidFill>
                <a:ea typeface="Times New Roman" panose="02020603050405020304" pitchFamily="18" charset="0"/>
                <a:cs typeface="Calibri" panose="020F0502020204030204" pitchFamily="34" charset="0"/>
              </a:rPr>
              <a:t>DDEA continued to </a:t>
            </a:r>
            <a:r>
              <a:rPr lang="en-US" sz="1400" noProof="0" dirty="0" err="1">
                <a:solidFill>
                  <a:srgbClr val="27367C"/>
                </a:solidFill>
                <a:ea typeface="Times New Roman" panose="02020603050405020304" pitchFamily="18" charset="0"/>
                <a:cs typeface="Calibri" panose="020F0502020204030204" pitchFamily="34" charset="0"/>
              </a:rPr>
              <a:t>prioritise</a:t>
            </a:r>
            <a:r>
              <a:rPr lang="en-US" sz="1400" noProof="0" dirty="0">
                <a:solidFill>
                  <a:srgbClr val="27367C"/>
                </a:solidFill>
                <a:ea typeface="Times New Roman" panose="02020603050405020304" pitchFamily="18" charset="0"/>
                <a:cs typeface="Calibri" panose="020F0502020204030204" pitchFamily="34" charset="0"/>
              </a:rPr>
              <a:t> </a:t>
            </a:r>
            <a:r>
              <a:rPr lang="en-US" sz="1400" b="1" noProof="0" dirty="0">
                <a:solidFill>
                  <a:srgbClr val="27367C"/>
                </a:solidFill>
                <a:ea typeface="Times New Roman" panose="02020603050405020304" pitchFamily="18" charset="0"/>
                <a:cs typeface="Calibri" panose="020F0502020204030204" pitchFamily="34" charset="0"/>
              </a:rPr>
              <a:t>collaboration across sectors and institutions</a:t>
            </a:r>
            <a:r>
              <a:rPr lang="en-US" sz="1400" noProof="0" dirty="0">
                <a:solidFill>
                  <a:srgbClr val="27367C"/>
                </a:solidFill>
                <a:ea typeface="Times New Roman" panose="02020603050405020304" pitchFamily="18" charset="0"/>
                <a:cs typeface="Calibri" panose="020F0502020204030204" pitchFamily="34" charset="0"/>
              </a:rPr>
              <a:t>. Several grants were awarded in collaboration with international partners, including institutions in Europe, the United States, Asia, and Australia, supporting joint research projects and knowledge exchange.</a:t>
            </a:r>
            <a:endParaRPr lang="en-GB" sz="1400" noProof="0" dirty="0">
              <a:solidFill>
                <a:srgbClr val="27367C"/>
              </a:solidFill>
              <a:ea typeface="Times New Roman" panose="02020603050405020304" pitchFamily="18" charset="0"/>
              <a:cs typeface="Calibri" panose="020F0502020204030204" pitchFamily="34" charset="0"/>
            </a:endParaRPr>
          </a:p>
        </p:txBody>
      </p:sp>
      <p:grpSp>
        <p:nvGrpSpPr>
          <p:cNvPr id="8" name="Gruppe 7">
            <a:extLst>
              <a:ext uri="{FF2B5EF4-FFF2-40B4-BE49-F238E27FC236}">
                <a16:creationId xmlns:a16="http://schemas.microsoft.com/office/drawing/2014/main" id="{526D66CE-436C-0A83-5669-E8D4C7960B58}"/>
              </a:ext>
            </a:extLst>
          </p:cNvPr>
          <p:cNvGrpSpPr/>
          <p:nvPr/>
        </p:nvGrpSpPr>
        <p:grpSpPr>
          <a:xfrm>
            <a:off x="0" y="1721317"/>
            <a:ext cx="5806902" cy="3846517"/>
            <a:chOff x="-3261" y="1280044"/>
            <a:chExt cx="5806902" cy="3846517"/>
          </a:xfrm>
        </p:grpSpPr>
        <p:sp>
          <p:nvSpPr>
            <p:cNvPr id="45" name="Rektangel 44"/>
            <p:cNvSpPr/>
            <p:nvPr/>
          </p:nvSpPr>
          <p:spPr>
            <a:xfrm>
              <a:off x="-3261" y="1280044"/>
              <a:ext cx="5806902" cy="3846517"/>
            </a:xfrm>
            <a:prstGeom prst="rect">
              <a:avLst/>
            </a:prstGeom>
            <a:solidFill>
              <a:srgbClr val="CC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7" name="Gruppe 6">
              <a:extLst>
                <a:ext uri="{FF2B5EF4-FFF2-40B4-BE49-F238E27FC236}">
                  <a16:creationId xmlns:a16="http://schemas.microsoft.com/office/drawing/2014/main" id="{EA7196EE-E2FF-A34D-A583-DF6ADEE2D7C1}"/>
                </a:ext>
              </a:extLst>
            </p:cNvPr>
            <p:cNvGrpSpPr/>
            <p:nvPr/>
          </p:nvGrpSpPr>
          <p:grpSpPr>
            <a:xfrm>
              <a:off x="432588" y="1600065"/>
              <a:ext cx="5018654" cy="3206474"/>
              <a:chOff x="432588" y="1593612"/>
              <a:chExt cx="5018654" cy="3206474"/>
            </a:xfrm>
          </p:grpSpPr>
          <p:grpSp>
            <p:nvGrpSpPr>
              <p:cNvPr id="17" name="Gruppe 16">
                <a:extLst>
                  <a:ext uri="{FF2B5EF4-FFF2-40B4-BE49-F238E27FC236}">
                    <a16:creationId xmlns:a16="http://schemas.microsoft.com/office/drawing/2014/main" id="{94E324B5-11A9-C562-03D9-D36E8C20858D}"/>
                  </a:ext>
                </a:extLst>
              </p:cNvPr>
              <p:cNvGrpSpPr/>
              <p:nvPr/>
            </p:nvGrpSpPr>
            <p:grpSpPr>
              <a:xfrm>
                <a:off x="432588" y="1593612"/>
                <a:ext cx="4310201" cy="792000"/>
                <a:chOff x="624764" y="1504460"/>
                <a:chExt cx="4310201" cy="792000"/>
              </a:xfrm>
            </p:grpSpPr>
            <p:grpSp>
              <p:nvGrpSpPr>
                <p:cNvPr id="6" name="Gruppe 5"/>
                <p:cNvGrpSpPr/>
                <p:nvPr/>
              </p:nvGrpSpPr>
              <p:grpSpPr>
                <a:xfrm>
                  <a:off x="624764" y="1504460"/>
                  <a:ext cx="792000" cy="792000"/>
                  <a:chOff x="6463762" y="1577294"/>
                  <a:chExt cx="792000" cy="792000"/>
                </a:xfrm>
              </p:grpSpPr>
              <p:sp>
                <p:nvSpPr>
                  <p:cNvPr id="32" name="Ellipse 31"/>
                  <p:cNvSpPr>
                    <a:spLocks noChangeAspect="1"/>
                  </p:cNvSpPr>
                  <p:nvPr/>
                </p:nvSpPr>
                <p:spPr>
                  <a:xfrm>
                    <a:off x="6463762" y="1577294"/>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3" name="Billed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9762" y="1703294"/>
                    <a:ext cx="540000" cy="540000"/>
                  </a:xfrm>
                  <a:prstGeom prst="rect">
                    <a:avLst/>
                  </a:prstGeom>
                </p:spPr>
              </p:pic>
            </p:grpSp>
            <p:sp>
              <p:nvSpPr>
                <p:cNvPr id="36" name="Tekstfelt 35"/>
                <p:cNvSpPr txBox="1"/>
                <p:nvPr/>
              </p:nvSpPr>
              <p:spPr>
                <a:xfrm>
                  <a:off x="1502638" y="1715794"/>
                  <a:ext cx="3432327" cy="369332"/>
                </a:xfrm>
                <a:prstGeom prst="rect">
                  <a:avLst/>
                </a:prstGeom>
                <a:noFill/>
              </p:spPr>
              <p:txBody>
                <a:bodyPr wrap="square" rtlCol="0" anchor="ctr">
                  <a:spAutoFit/>
                </a:bodyPr>
                <a:lstStyle/>
                <a:p>
                  <a:r>
                    <a:rPr lang="en-GB" b="1" dirty="0">
                      <a:solidFill>
                        <a:srgbClr val="27367C"/>
                      </a:solidFill>
                    </a:rPr>
                    <a:t>17</a:t>
                  </a:r>
                  <a:r>
                    <a:rPr lang="en-GB" noProof="0" dirty="0">
                      <a:solidFill>
                        <a:srgbClr val="27367C"/>
                      </a:solidFill>
                    </a:rPr>
                    <a:t> PhD </a:t>
                  </a:r>
                  <a:r>
                    <a:rPr lang="en-GB" dirty="0">
                      <a:solidFill>
                        <a:srgbClr val="27367C"/>
                      </a:solidFill>
                    </a:rPr>
                    <a:t>S</a:t>
                  </a:r>
                  <a:r>
                    <a:rPr lang="en-GB" noProof="0" dirty="0" err="1">
                      <a:solidFill>
                        <a:srgbClr val="27367C"/>
                      </a:solidFill>
                    </a:rPr>
                    <a:t>cholarships</a:t>
                  </a:r>
                  <a:r>
                    <a:rPr lang="en-GB" noProof="0" dirty="0">
                      <a:solidFill>
                        <a:srgbClr val="27367C"/>
                      </a:solidFill>
                    </a:rPr>
                    <a:t> awarded</a:t>
                  </a:r>
                </a:p>
              </p:txBody>
            </p:sp>
          </p:grpSp>
          <p:grpSp>
            <p:nvGrpSpPr>
              <p:cNvPr id="15" name="Gruppe 14">
                <a:extLst>
                  <a:ext uri="{FF2B5EF4-FFF2-40B4-BE49-F238E27FC236}">
                    <a16:creationId xmlns:a16="http://schemas.microsoft.com/office/drawing/2014/main" id="{9FA516EF-3349-AA6E-DBF6-28DDB989F2ED}"/>
                  </a:ext>
                </a:extLst>
              </p:cNvPr>
              <p:cNvGrpSpPr/>
              <p:nvPr/>
            </p:nvGrpSpPr>
            <p:grpSpPr>
              <a:xfrm>
                <a:off x="432588" y="4008086"/>
                <a:ext cx="4914508" cy="792000"/>
                <a:chOff x="6185103" y="1499734"/>
                <a:chExt cx="4914508" cy="792000"/>
              </a:xfrm>
            </p:grpSpPr>
            <p:grpSp>
              <p:nvGrpSpPr>
                <p:cNvPr id="25" name="Gruppe 24"/>
                <p:cNvGrpSpPr/>
                <p:nvPr/>
              </p:nvGrpSpPr>
              <p:grpSpPr>
                <a:xfrm>
                  <a:off x="6185103" y="1499734"/>
                  <a:ext cx="792000" cy="792000"/>
                  <a:chOff x="4123083" y="3304832"/>
                  <a:chExt cx="792000" cy="792000"/>
                </a:xfrm>
              </p:grpSpPr>
              <p:sp>
                <p:nvSpPr>
                  <p:cNvPr id="30" name="Ellipse 29"/>
                  <p:cNvSpPr>
                    <a:spLocks noChangeAspect="1"/>
                  </p:cNvSpPr>
                  <p:nvPr/>
                </p:nvSpPr>
                <p:spPr>
                  <a:xfrm>
                    <a:off x="4123083" y="3304832"/>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1" name="Billed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9083" y="3430832"/>
                    <a:ext cx="540000" cy="540000"/>
                  </a:xfrm>
                  <a:prstGeom prst="rect">
                    <a:avLst/>
                  </a:prstGeom>
                </p:spPr>
              </p:pic>
            </p:grpSp>
            <p:sp>
              <p:nvSpPr>
                <p:cNvPr id="38" name="Tekstfelt 37"/>
                <p:cNvSpPr txBox="1"/>
                <p:nvPr/>
              </p:nvSpPr>
              <p:spPr>
                <a:xfrm>
                  <a:off x="7062977" y="1711068"/>
                  <a:ext cx="4036634" cy="369332"/>
                </a:xfrm>
                <a:prstGeom prst="rect">
                  <a:avLst/>
                </a:prstGeom>
                <a:noFill/>
              </p:spPr>
              <p:txBody>
                <a:bodyPr wrap="square" rtlCol="0" anchor="ctr">
                  <a:spAutoFit/>
                </a:bodyPr>
                <a:lstStyle/>
                <a:p>
                  <a:r>
                    <a:rPr lang="en-GB" b="1" noProof="0" dirty="0">
                      <a:solidFill>
                        <a:srgbClr val="27367C"/>
                      </a:solidFill>
                    </a:rPr>
                    <a:t>15</a:t>
                  </a:r>
                  <a:r>
                    <a:rPr lang="en-GB" noProof="0" dirty="0">
                      <a:solidFill>
                        <a:srgbClr val="27367C"/>
                      </a:solidFill>
                    </a:rPr>
                    <a:t> </a:t>
                  </a:r>
                  <a:r>
                    <a:rPr lang="en-GB" dirty="0">
                      <a:solidFill>
                        <a:srgbClr val="27367C"/>
                      </a:solidFill>
                    </a:rPr>
                    <a:t>P</a:t>
                  </a:r>
                  <a:r>
                    <a:rPr lang="en-GB" noProof="0" dirty="0" err="1">
                      <a:solidFill>
                        <a:srgbClr val="27367C"/>
                      </a:solidFill>
                    </a:rPr>
                    <a:t>ostdoctoral</a:t>
                  </a:r>
                  <a:r>
                    <a:rPr lang="en-GB" noProof="0" dirty="0">
                      <a:solidFill>
                        <a:srgbClr val="27367C"/>
                      </a:solidFill>
                    </a:rPr>
                    <a:t> </a:t>
                  </a:r>
                  <a:r>
                    <a:rPr lang="en-GB" dirty="0">
                      <a:solidFill>
                        <a:srgbClr val="27367C"/>
                      </a:solidFill>
                    </a:rPr>
                    <a:t>F</a:t>
                  </a:r>
                  <a:r>
                    <a:rPr lang="en-GB" noProof="0" dirty="0" err="1">
                      <a:solidFill>
                        <a:srgbClr val="27367C"/>
                      </a:solidFill>
                    </a:rPr>
                    <a:t>ellowships</a:t>
                  </a:r>
                  <a:r>
                    <a:rPr lang="en-GB" noProof="0" dirty="0">
                      <a:solidFill>
                        <a:srgbClr val="27367C"/>
                      </a:solidFill>
                    </a:rPr>
                    <a:t> awarded </a:t>
                  </a:r>
                </a:p>
              </p:txBody>
            </p:sp>
          </p:grpSp>
          <p:grpSp>
            <p:nvGrpSpPr>
              <p:cNvPr id="16" name="Gruppe 15">
                <a:extLst>
                  <a:ext uri="{FF2B5EF4-FFF2-40B4-BE49-F238E27FC236}">
                    <a16:creationId xmlns:a16="http://schemas.microsoft.com/office/drawing/2014/main" id="{02F5FCD0-5A7F-DCCC-F81D-191B81CF3C4C}"/>
                  </a:ext>
                </a:extLst>
              </p:cNvPr>
              <p:cNvGrpSpPr/>
              <p:nvPr/>
            </p:nvGrpSpPr>
            <p:grpSpPr>
              <a:xfrm>
                <a:off x="432588" y="2800849"/>
                <a:ext cx="5018654" cy="792000"/>
                <a:chOff x="624764" y="2507794"/>
                <a:chExt cx="5018654" cy="792000"/>
              </a:xfrm>
            </p:grpSpPr>
            <p:sp>
              <p:nvSpPr>
                <p:cNvPr id="37" name="Tekstfelt 36"/>
                <p:cNvSpPr txBox="1"/>
                <p:nvPr/>
              </p:nvSpPr>
              <p:spPr>
                <a:xfrm>
                  <a:off x="1502638" y="2719128"/>
                  <a:ext cx="4140780" cy="369332"/>
                </a:xfrm>
                <a:prstGeom prst="rect">
                  <a:avLst/>
                </a:prstGeom>
                <a:noFill/>
              </p:spPr>
              <p:txBody>
                <a:bodyPr wrap="square" rtlCol="0" anchor="ctr">
                  <a:spAutoFit/>
                </a:bodyPr>
                <a:lstStyle/>
                <a:p>
                  <a:r>
                    <a:rPr lang="en-GB" b="1" noProof="0" dirty="0">
                      <a:solidFill>
                        <a:srgbClr val="27367C"/>
                      </a:solidFill>
                    </a:rPr>
                    <a:t>7</a:t>
                  </a:r>
                  <a:r>
                    <a:rPr lang="en-GB" noProof="0" dirty="0">
                      <a:solidFill>
                        <a:srgbClr val="27367C"/>
                      </a:solidFill>
                    </a:rPr>
                    <a:t> </a:t>
                  </a:r>
                  <a:r>
                    <a:rPr lang="en-GB" dirty="0">
                      <a:solidFill>
                        <a:srgbClr val="27367C"/>
                      </a:solidFill>
                    </a:rPr>
                    <a:t>V</a:t>
                  </a:r>
                  <a:r>
                    <a:rPr lang="en-GB" noProof="0" dirty="0" err="1">
                      <a:solidFill>
                        <a:srgbClr val="27367C"/>
                      </a:solidFill>
                    </a:rPr>
                    <a:t>isiting</a:t>
                  </a:r>
                  <a:r>
                    <a:rPr lang="en-GB" noProof="0" dirty="0">
                      <a:solidFill>
                        <a:srgbClr val="27367C"/>
                      </a:solidFill>
                    </a:rPr>
                    <a:t> Researcher </a:t>
                  </a:r>
                  <a:r>
                    <a:rPr lang="en-GB" dirty="0">
                      <a:solidFill>
                        <a:srgbClr val="27367C"/>
                      </a:solidFill>
                    </a:rPr>
                    <a:t>G</a:t>
                  </a:r>
                  <a:r>
                    <a:rPr lang="en-GB" noProof="0" dirty="0">
                      <a:solidFill>
                        <a:srgbClr val="27367C"/>
                      </a:solidFill>
                    </a:rPr>
                    <a:t>rants awarded</a:t>
                  </a:r>
                </a:p>
              </p:txBody>
            </p:sp>
            <p:grpSp>
              <p:nvGrpSpPr>
                <p:cNvPr id="5" name="Gruppe 4"/>
                <p:cNvGrpSpPr/>
                <p:nvPr/>
              </p:nvGrpSpPr>
              <p:grpSpPr>
                <a:xfrm>
                  <a:off x="624764" y="2507794"/>
                  <a:ext cx="792000" cy="792000"/>
                  <a:chOff x="490451" y="1504459"/>
                  <a:chExt cx="792000" cy="792000"/>
                </a:xfrm>
              </p:grpSpPr>
              <p:sp>
                <p:nvSpPr>
                  <p:cNvPr id="28" name="Ellipse 27"/>
                  <p:cNvSpPr>
                    <a:spLocks noChangeAspect="1"/>
                  </p:cNvSpPr>
                  <p:nvPr/>
                </p:nvSpPr>
                <p:spPr>
                  <a:xfrm>
                    <a:off x="490451" y="1504459"/>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Billede 3"/>
                  <p:cNvPicPr>
                    <a:picLocks noChangeAspect="1"/>
                  </p:cNvPicPr>
                  <p:nvPr/>
                </p:nvPicPr>
                <p:blipFill rotWithShape="1">
                  <a:blip r:embed="rId4" cstate="print">
                    <a:extLst>
                      <a:ext uri="{28A0092B-C50C-407E-A947-70E740481C1C}">
                        <a14:useLocalDpi xmlns:a14="http://schemas.microsoft.com/office/drawing/2010/main" val="0"/>
                      </a:ext>
                    </a:extLst>
                  </a:blip>
                  <a:srcRect b="11762"/>
                  <a:stretch/>
                </p:blipFill>
                <p:spPr>
                  <a:xfrm>
                    <a:off x="616451" y="1662217"/>
                    <a:ext cx="540000" cy="476485"/>
                  </a:xfrm>
                  <a:prstGeom prst="rect">
                    <a:avLst/>
                  </a:prstGeom>
                </p:spPr>
              </p:pic>
            </p:grpSp>
          </p:grpSp>
        </p:grpSp>
      </p:grpSp>
    </p:spTree>
    <p:extLst>
      <p:ext uri="{BB962C8B-B14F-4D97-AF65-F5344CB8AC3E}">
        <p14:creationId xmlns:p14="http://schemas.microsoft.com/office/powerpoint/2010/main" val="1792125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COMMUNICATIONS</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13</a:t>
            </a:fld>
            <a:endParaRPr lang="en-GB" noProof="0" dirty="0"/>
          </a:p>
        </p:txBody>
      </p:sp>
      <p:grpSp>
        <p:nvGrpSpPr>
          <p:cNvPr id="6" name="Gruppe 5"/>
          <p:cNvGrpSpPr/>
          <p:nvPr/>
        </p:nvGrpSpPr>
        <p:grpSpPr>
          <a:xfrm>
            <a:off x="447502" y="4428616"/>
            <a:ext cx="11744498" cy="900000"/>
            <a:chOff x="447502" y="3759391"/>
            <a:chExt cx="11744498" cy="900000"/>
          </a:xfrm>
        </p:grpSpPr>
        <p:sp>
          <p:nvSpPr>
            <p:cNvPr id="21" name="Rektangel 20"/>
            <p:cNvSpPr/>
            <p:nvPr/>
          </p:nvSpPr>
          <p:spPr>
            <a:xfrm>
              <a:off x="447502" y="3759391"/>
              <a:ext cx="11744498"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1" name="Bille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51" y="3939389"/>
              <a:ext cx="540000" cy="540000"/>
            </a:xfrm>
            <a:prstGeom prst="rect">
              <a:avLst/>
            </a:prstGeom>
          </p:spPr>
        </p:pic>
        <p:sp>
          <p:nvSpPr>
            <p:cNvPr id="24" name="Tekstfelt 23"/>
            <p:cNvSpPr txBox="1"/>
            <p:nvPr/>
          </p:nvSpPr>
          <p:spPr>
            <a:xfrm>
              <a:off x="1976906" y="3978557"/>
              <a:ext cx="2499844" cy="461665"/>
            </a:xfrm>
            <a:prstGeom prst="rect">
              <a:avLst/>
            </a:prstGeom>
            <a:noFill/>
          </p:spPr>
          <p:txBody>
            <a:bodyPr wrap="square" rtlCol="0" anchor="ctr">
              <a:spAutoFit/>
            </a:bodyPr>
            <a:lstStyle/>
            <a:p>
              <a:r>
                <a:rPr lang="en-GB" sz="2400" b="1" noProof="0" dirty="0">
                  <a:solidFill>
                    <a:srgbClr val="69C7BB"/>
                  </a:solidFill>
                </a:rPr>
                <a:t>1</a:t>
              </a:r>
              <a:r>
                <a:rPr lang="en-GB" sz="2400" b="1" dirty="0">
                  <a:solidFill>
                    <a:srgbClr val="69C7BB"/>
                  </a:solidFill>
                </a:rPr>
                <a:t>,200</a:t>
              </a:r>
              <a:r>
                <a:rPr lang="en-GB" sz="2400" b="1" noProof="0" dirty="0">
                  <a:solidFill>
                    <a:srgbClr val="69C7BB"/>
                  </a:solidFill>
                </a:rPr>
                <a:t> followers</a:t>
              </a:r>
            </a:p>
          </p:txBody>
        </p:sp>
        <p:sp>
          <p:nvSpPr>
            <p:cNvPr id="27" name="Tekstfelt 26"/>
            <p:cNvSpPr txBox="1"/>
            <p:nvPr/>
          </p:nvSpPr>
          <p:spPr>
            <a:xfrm>
              <a:off x="5410197" y="4009334"/>
              <a:ext cx="4228787" cy="400110"/>
            </a:xfrm>
            <a:prstGeom prst="rect">
              <a:avLst/>
            </a:prstGeom>
            <a:noFill/>
          </p:spPr>
          <p:txBody>
            <a:bodyPr wrap="square" rtlCol="0" anchor="ctr">
              <a:spAutoFit/>
            </a:bodyPr>
            <a:lstStyle/>
            <a:p>
              <a:r>
                <a:rPr lang="en-GB" sz="2000" noProof="0" dirty="0">
                  <a:solidFill>
                    <a:srgbClr val="27367C"/>
                  </a:solidFill>
                </a:rPr>
                <a:t>18.0% increase in followers</a:t>
              </a:r>
              <a:r>
                <a:rPr lang="en-GB" noProof="0" dirty="0">
                  <a:solidFill>
                    <a:srgbClr val="2EA7DA"/>
                  </a:solidFill>
                </a:rPr>
                <a:t>*</a:t>
              </a:r>
              <a:endParaRPr lang="en-GB" sz="2400" noProof="0" dirty="0">
                <a:solidFill>
                  <a:srgbClr val="2EA7DA"/>
                </a:solidFill>
              </a:endParaRPr>
            </a:p>
          </p:txBody>
        </p:sp>
      </p:grpSp>
      <p:sp>
        <p:nvSpPr>
          <p:cNvPr id="28" name="Tekstfelt 27"/>
          <p:cNvSpPr txBox="1"/>
          <p:nvPr/>
        </p:nvSpPr>
        <p:spPr>
          <a:xfrm>
            <a:off x="9638984" y="6139928"/>
            <a:ext cx="1714815" cy="276999"/>
          </a:xfrm>
          <a:prstGeom prst="rect">
            <a:avLst/>
          </a:prstGeom>
          <a:noFill/>
        </p:spPr>
        <p:txBody>
          <a:bodyPr wrap="square" rtlCol="0" anchor="ctr">
            <a:spAutoFit/>
          </a:bodyPr>
          <a:lstStyle/>
          <a:p>
            <a:pPr algn="r"/>
            <a:r>
              <a:rPr lang="en-GB" sz="1200" i="1" noProof="0" dirty="0">
                <a:solidFill>
                  <a:srgbClr val="2EA7DA"/>
                </a:solidFill>
                <a:ea typeface="Cambria" panose="02040503050406030204" pitchFamily="18" charset="0"/>
              </a:rPr>
              <a:t>* Compared to 2024</a:t>
            </a:r>
          </a:p>
        </p:txBody>
      </p:sp>
      <p:grpSp>
        <p:nvGrpSpPr>
          <p:cNvPr id="10" name="Gruppe 9"/>
          <p:cNvGrpSpPr/>
          <p:nvPr/>
        </p:nvGrpSpPr>
        <p:grpSpPr>
          <a:xfrm>
            <a:off x="447502" y="2822289"/>
            <a:ext cx="11744498" cy="900000"/>
            <a:chOff x="447502" y="1292559"/>
            <a:chExt cx="11744498" cy="900000"/>
          </a:xfrm>
        </p:grpSpPr>
        <p:sp>
          <p:nvSpPr>
            <p:cNvPr id="31" name="Rektangel 30"/>
            <p:cNvSpPr/>
            <p:nvPr/>
          </p:nvSpPr>
          <p:spPr>
            <a:xfrm>
              <a:off x="447502" y="1292559"/>
              <a:ext cx="11744498"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32" name="Billede 31"/>
            <p:cNvPicPr>
              <a:picLocks noChangeAspect="1"/>
            </p:cNvPicPr>
            <p:nvPr/>
          </p:nvPicPr>
          <p:blipFill rotWithShape="1">
            <a:blip r:embed="rId3" cstate="print">
              <a:extLst>
                <a:ext uri="{28A0092B-C50C-407E-A947-70E740481C1C}">
                  <a14:useLocalDpi xmlns:a14="http://schemas.microsoft.com/office/drawing/2010/main" val="0"/>
                </a:ext>
              </a:extLst>
            </a:blip>
            <a:srcRect r="5675" b="8719"/>
            <a:stretch/>
          </p:blipFill>
          <p:spPr>
            <a:xfrm>
              <a:off x="821251" y="1481271"/>
              <a:ext cx="540000" cy="522576"/>
            </a:xfrm>
            <a:prstGeom prst="rect">
              <a:avLst/>
            </a:prstGeom>
          </p:spPr>
        </p:pic>
        <p:sp>
          <p:nvSpPr>
            <p:cNvPr id="33" name="Tekstfelt 32"/>
            <p:cNvSpPr txBox="1"/>
            <p:nvPr/>
          </p:nvSpPr>
          <p:spPr>
            <a:xfrm>
              <a:off x="1976906" y="1511726"/>
              <a:ext cx="2499844" cy="461665"/>
            </a:xfrm>
            <a:prstGeom prst="rect">
              <a:avLst/>
            </a:prstGeom>
            <a:noFill/>
          </p:spPr>
          <p:txBody>
            <a:bodyPr wrap="square" rtlCol="0" anchor="ctr">
              <a:spAutoFit/>
            </a:bodyPr>
            <a:lstStyle/>
            <a:p>
              <a:r>
                <a:rPr lang="en-GB" sz="2400" b="1" noProof="0" dirty="0">
                  <a:solidFill>
                    <a:srgbClr val="69C7BB"/>
                  </a:solidFill>
                </a:rPr>
                <a:t>7,920 followers</a:t>
              </a:r>
            </a:p>
          </p:txBody>
        </p:sp>
        <p:sp>
          <p:nvSpPr>
            <p:cNvPr id="34" name="Tekstfelt 33"/>
            <p:cNvSpPr txBox="1"/>
            <p:nvPr/>
          </p:nvSpPr>
          <p:spPr>
            <a:xfrm>
              <a:off x="5410199" y="1542503"/>
              <a:ext cx="4228787" cy="400110"/>
            </a:xfrm>
            <a:prstGeom prst="rect">
              <a:avLst/>
            </a:prstGeom>
            <a:noFill/>
          </p:spPr>
          <p:txBody>
            <a:bodyPr wrap="square" rtlCol="0" anchor="ctr">
              <a:spAutoFit/>
            </a:bodyPr>
            <a:lstStyle/>
            <a:p>
              <a:r>
                <a:rPr lang="en-GB" sz="2000" noProof="0" dirty="0">
                  <a:solidFill>
                    <a:srgbClr val="27367C"/>
                  </a:solidFill>
                </a:rPr>
                <a:t>23.4% increase in followers</a:t>
              </a:r>
              <a:r>
                <a:rPr lang="en-GB" noProof="0" dirty="0">
                  <a:solidFill>
                    <a:srgbClr val="2EA7DA"/>
                  </a:solidFill>
                </a:rPr>
                <a:t>*</a:t>
              </a:r>
              <a:endParaRPr lang="en-GB" sz="2400" noProof="0" dirty="0">
                <a:solidFill>
                  <a:srgbClr val="2EA7DA"/>
                </a:solidFill>
              </a:endParaRPr>
            </a:p>
          </p:txBody>
        </p:sp>
      </p:grpSp>
      <p:grpSp>
        <p:nvGrpSpPr>
          <p:cNvPr id="5" name="Gruppe 4">
            <a:extLst>
              <a:ext uri="{FF2B5EF4-FFF2-40B4-BE49-F238E27FC236}">
                <a16:creationId xmlns:a16="http://schemas.microsoft.com/office/drawing/2014/main" id="{180866BC-CDEA-3444-B84A-C4F5EE27CDB5}"/>
              </a:ext>
            </a:extLst>
          </p:cNvPr>
          <p:cNvGrpSpPr/>
          <p:nvPr/>
        </p:nvGrpSpPr>
        <p:grpSpPr>
          <a:xfrm>
            <a:off x="447502" y="1215961"/>
            <a:ext cx="11744498" cy="900000"/>
            <a:chOff x="447502" y="1215961"/>
            <a:chExt cx="11744498" cy="900000"/>
          </a:xfrm>
        </p:grpSpPr>
        <p:sp>
          <p:nvSpPr>
            <p:cNvPr id="35" name="Rektangel 34"/>
            <p:cNvSpPr/>
            <p:nvPr/>
          </p:nvSpPr>
          <p:spPr>
            <a:xfrm>
              <a:off x="447502" y="1215961"/>
              <a:ext cx="11744498"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8" name="Tekstfelt 37"/>
            <p:cNvSpPr txBox="1"/>
            <p:nvPr/>
          </p:nvSpPr>
          <p:spPr>
            <a:xfrm>
              <a:off x="1976907" y="1435129"/>
              <a:ext cx="7662080" cy="461665"/>
            </a:xfrm>
            <a:prstGeom prst="rect">
              <a:avLst/>
            </a:prstGeom>
            <a:noFill/>
          </p:spPr>
          <p:txBody>
            <a:bodyPr wrap="square" rtlCol="0" anchor="ctr">
              <a:spAutoFit/>
            </a:bodyPr>
            <a:lstStyle/>
            <a:p>
              <a:r>
                <a:rPr lang="en-GB" sz="2400" b="1" noProof="0" dirty="0">
                  <a:solidFill>
                    <a:srgbClr val="69C7BB"/>
                  </a:solidFill>
                </a:rPr>
                <a:t>DDEA website</a:t>
              </a:r>
            </a:p>
          </p:txBody>
        </p:sp>
        <p:pic>
          <p:nvPicPr>
            <p:cNvPr id="14" name="Bille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251" y="1395961"/>
              <a:ext cx="540000" cy="540000"/>
            </a:xfrm>
            <a:prstGeom prst="rect">
              <a:avLst/>
            </a:prstGeom>
          </p:spPr>
        </p:pic>
        <p:sp>
          <p:nvSpPr>
            <p:cNvPr id="39" name="Tekstfelt 38"/>
            <p:cNvSpPr txBox="1"/>
            <p:nvPr/>
          </p:nvSpPr>
          <p:spPr>
            <a:xfrm>
              <a:off x="5410197" y="1435129"/>
              <a:ext cx="4228787" cy="461665"/>
            </a:xfrm>
            <a:prstGeom prst="rect">
              <a:avLst/>
            </a:prstGeom>
            <a:noFill/>
          </p:spPr>
          <p:txBody>
            <a:bodyPr wrap="square" rtlCol="0" anchor="ctr">
              <a:spAutoFit/>
            </a:bodyPr>
            <a:lstStyle/>
            <a:p>
              <a:r>
                <a:rPr lang="en-GB" sz="2400" noProof="0" dirty="0">
                  <a:solidFill>
                    <a:srgbClr val="27367C"/>
                  </a:solidFill>
                  <a:hlinkClick r:id="rId5">
                    <a:extLst>
                      <a:ext uri="{A12FA001-AC4F-418D-AE19-62706E023703}">
                        <ahyp:hlinkClr xmlns:ahyp="http://schemas.microsoft.com/office/drawing/2018/hyperlinkcolor" val="tx"/>
                      </a:ext>
                    </a:extLst>
                  </a:hlinkClick>
                </a:rPr>
                <a:t>www.ddeacademy.dk</a:t>
              </a:r>
              <a:r>
                <a:rPr lang="en-GB" sz="2400" noProof="0" dirty="0">
                  <a:solidFill>
                    <a:srgbClr val="27367C"/>
                  </a:solidFill>
                </a:rPr>
                <a:t> </a:t>
              </a:r>
            </a:p>
          </p:txBody>
        </p:sp>
      </p:grpSp>
    </p:spTree>
    <p:extLst>
      <p:ext uri="{BB962C8B-B14F-4D97-AF65-F5344CB8AC3E}">
        <p14:creationId xmlns:p14="http://schemas.microsoft.com/office/powerpoint/2010/main" val="2208697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a:t>FUTURE FOCUS</a:t>
            </a:r>
            <a:endParaRPr lang="en-GB" sz="3600" noProof="0" dirty="0"/>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14</a:t>
            </a:fld>
            <a:endParaRPr lang="en-GB" noProof="0" dirty="0"/>
          </a:p>
        </p:txBody>
      </p:sp>
      <p:grpSp>
        <p:nvGrpSpPr>
          <p:cNvPr id="6" name="Gruppe 5">
            <a:extLst>
              <a:ext uri="{FF2B5EF4-FFF2-40B4-BE49-F238E27FC236}">
                <a16:creationId xmlns:a16="http://schemas.microsoft.com/office/drawing/2014/main" id="{241636FD-42E3-0D77-3229-C6C29F0F0F4D}"/>
              </a:ext>
            </a:extLst>
          </p:cNvPr>
          <p:cNvGrpSpPr/>
          <p:nvPr/>
        </p:nvGrpSpPr>
        <p:grpSpPr>
          <a:xfrm>
            <a:off x="447502" y="1428452"/>
            <a:ext cx="10906297" cy="4001096"/>
            <a:chOff x="447502" y="1428453"/>
            <a:chExt cx="10906297" cy="4001096"/>
          </a:xfrm>
        </p:grpSpPr>
        <p:sp>
          <p:nvSpPr>
            <p:cNvPr id="29" name="Rektangel 28"/>
            <p:cNvSpPr/>
            <p:nvPr/>
          </p:nvSpPr>
          <p:spPr>
            <a:xfrm>
              <a:off x="447502" y="1428454"/>
              <a:ext cx="6646317" cy="4001095"/>
            </a:xfrm>
            <a:prstGeom prst="rect">
              <a:avLst/>
            </a:prstGeom>
          </p:spPr>
          <p:txBody>
            <a:bodyPr wrap="square">
              <a:spAutoFit/>
            </a:bodyPr>
            <a:lstStyle/>
            <a:p>
              <a:pPr>
                <a:spcAft>
                  <a:spcPts val="1200"/>
                </a:spcAft>
              </a:pPr>
              <a:r>
                <a:rPr lang="en-US" noProof="0" dirty="0">
                  <a:solidFill>
                    <a:srgbClr val="27367C"/>
                  </a:solidFill>
                </a:rPr>
                <a:t>2026 will be a pivotal year for DDEA and </a:t>
              </a:r>
              <a:r>
                <a:rPr lang="en-US" b="1" noProof="0" dirty="0">
                  <a:solidFill>
                    <a:srgbClr val="27367C"/>
                  </a:solidFill>
                </a:rPr>
                <a:t>marks the beginning of the final phase of the current funding period</a:t>
              </a:r>
              <a:r>
                <a:rPr lang="en-US" noProof="0" dirty="0">
                  <a:solidFill>
                    <a:srgbClr val="27367C"/>
                  </a:solidFill>
                </a:rPr>
                <a:t>, which concludes at the end of 2027.</a:t>
              </a:r>
            </a:p>
            <a:p>
              <a:pPr>
                <a:spcAft>
                  <a:spcPts val="1200"/>
                </a:spcAft>
              </a:pPr>
              <a:r>
                <a:rPr lang="en-US" noProof="0" dirty="0">
                  <a:solidFill>
                    <a:srgbClr val="27367C"/>
                  </a:solidFill>
                </a:rPr>
                <a:t>Key priorities include maintaining the quality and volume of educational and networking activities, awarding the remaining grants foreseen in the </a:t>
              </a:r>
              <a:r>
                <a:rPr lang="en-US" noProof="0" dirty="0" err="1">
                  <a:solidFill>
                    <a:srgbClr val="27367C"/>
                  </a:solidFill>
                </a:rPr>
                <a:t>programme</a:t>
              </a:r>
              <a:r>
                <a:rPr lang="en-US" noProof="0" dirty="0">
                  <a:solidFill>
                    <a:srgbClr val="27367C"/>
                  </a:solidFill>
                </a:rPr>
                <a:t>, ensuring proper follow-up on ongoing grants, and fulfilling reporting and administrative obligations.</a:t>
              </a:r>
            </a:p>
            <a:p>
              <a:pPr>
                <a:spcAft>
                  <a:spcPts val="1200"/>
                </a:spcAft>
              </a:pPr>
              <a:r>
                <a:rPr lang="en-US" noProof="0" dirty="0">
                  <a:solidFill>
                    <a:srgbClr val="27367C"/>
                  </a:solidFill>
                </a:rPr>
                <a:t>In parallel, DDEA is </a:t>
              </a:r>
              <a:r>
                <a:rPr lang="en-US" b="1" noProof="0" dirty="0">
                  <a:solidFill>
                    <a:srgbClr val="27367C"/>
                  </a:solidFill>
                </a:rPr>
                <a:t>contributing its experience and expertise to the development of a new cardiometabolic initiative</a:t>
              </a:r>
              <a:r>
                <a:rPr lang="en-US" noProof="0" dirty="0">
                  <a:solidFill>
                    <a:srgbClr val="27367C"/>
                  </a:solidFill>
                </a:rPr>
                <a:t>, being prepared together with the Danish Cardiovascular Academy and planned for launch after the current DDEA funding period.</a:t>
              </a:r>
              <a:endParaRPr lang="en-GB" noProof="0" dirty="0">
                <a:solidFill>
                  <a:srgbClr val="27367C"/>
                </a:solidFill>
              </a:endParaRPr>
            </a:p>
          </p:txBody>
        </p:sp>
        <p:pic>
          <p:nvPicPr>
            <p:cNvPr id="5" name="Billede 4" descr="Et billede, der indeholder cirkel, Grafik, Farverigt, kunst&#10;&#10;AI-genereret indhold kan være ukorrekt.">
              <a:extLst>
                <a:ext uri="{FF2B5EF4-FFF2-40B4-BE49-F238E27FC236}">
                  <a16:creationId xmlns:a16="http://schemas.microsoft.com/office/drawing/2014/main" id="{08FC1A81-6193-7184-88CC-BF824C837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705" y="1428453"/>
              <a:ext cx="4001094" cy="4001094"/>
            </a:xfrm>
            <a:prstGeom prst="rect">
              <a:avLst/>
            </a:prstGeom>
          </p:spPr>
        </p:pic>
      </p:grpSp>
    </p:spTree>
    <p:extLst>
      <p:ext uri="{BB962C8B-B14F-4D97-AF65-F5344CB8AC3E}">
        <p14:creationId xmlns:p14="http://schemas.microsoft.com/office/powerpoint/2010/main" val="2385856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EXECUTIVE SUMMARY</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2</a:t>
            </a:fld>
            <a:endParaRPr lang="en-GB" noProof="0" dirty="0"/>
          </a:p>
        </p:txBody>
      </p:sp>
      <p:grpSp>
        <p:nvGrpSpPr>
          <p:cNvPr id="9" name="Gruppe 8"/>
          <p:cNvGrpSpPr/>
          <p:nvPr/>
        </p:nvGrpSpPr>
        <p:grpSpPr>
          <a:xfrm>
            <a:off x="3323703" y="4905029"/>
            <a:ext cx="792000" cy="792000"/>
            <a:chOff x="553821" y="3145256"/>
            <a:chExt cx="792000" cy="792000"/>
          </a:xfrm>
        </p:grpSpPr>
        <p:sp>
          <p:nvSpPr>
            <p:cNvPr id="20" name="Ellipse 19"/>
            <p:cNvSpPr>
              <a:spLocks noChangeAspect="1"/>
            </p:cNvSpPr>
            <p:nvPr/>
          </p:nvSpPr>
          <p:spPr>
            <a:xfrm>
              <a:off x="553821" y="3145256"/>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 name="Bille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21" y="3271256"/>
              <a:ext cx="540000" cy="540000"/>
            </a:xfrm>
            <a:prstGeom prst="rect">
              <a:avLst/>
            </a:prstGeom>
          </p:spPr>
        </p:pic>
      </p:grpSp>
      <p:sp>
        <p:nvSpPr>
          <p:cNvPr id="33" name="Tekstfelt 32"/>
          <p:cNvSpPr txBox="1"/>
          <p:nvPr/>
        </p:nvSpPr>
        <p:spPr>
          <a:xfrm>
            <a:off x="4241701" y="4754726"/>
            <a:ext cx="4626597" cy="1092607"/>
          </a:xfrm>
          <a:prstGeom prst="rect">
            <a:avLst/>
          </a:prstGeom>
          <a:noFill/>
        </p:spPr>
        <p:txBody>
          <a:bodyPr wrap="square" rtlCol="0">
            <a:spAutoFit/>
          </a:bodyPr>
          <a:lstStyle/>
          <a:p>
            <a:r>
              <a:rPr lang="en-GB" sz="1300" noProof="0" dirty="0">
                <a:solidFill>
                  <a:srgbClr val="27367C"/>
                </a:solidFill>
              </a:rPr>
              <a:t>Together with the </a:t>
            </a:r>
            <a:r>
              <a:rPr lang="en-GB" sz="1300" b="1" noProof="0" dirty="0">
                <a:solidFill>
                  <a:srgbClr val="2EA7DA"/>
                </a:solidFill>
              </a:rPr>
              <a:t>Danish Cardiovascular Academy</a:t>
            </a:r>
            <a:r>
              <a:rPr lang="en-GB" sz="1300" noProof="0" dirty="0">
                <a:solidFill>
                  <a:srgbClr val="27367C"/>
                </a:solidFill>
              </a:rPr>
              <a:t>, </a:t>
            </a:r>
            <a:r>
              <a:rPr lang="en-GB" sz="1300" b="1" noProof="0" dirty="0">
                <a:solidFill>
                  <a:srgbClr val="2EA7DA"/>
                </a:solidFill>
              </a:rPr>
              <a:t>DDEA</a:t>
            </a:r>
            <a:r>
              <a:rPr lang="en-GB" sz="1300" noProof="0" dirty="0">
                <a:solidFill>
                  <a:srgbClr val="27367C"/>
                </a:solidFill>
              </a:rPr>
              <a:t> was invited to prepare an application for a </a:t>
            </a:r>
            <a:r>
              <a:rPr lang="en-GB" sz="1300" b="1" noProof="0" dirty="0">
                <a:solidFill>
                  <a:srgbClr val="2EA7DA"/>
                </a:solidFill>
              </a:rPr>
              <a:t>new initiative aimed at strengthening the cardiometabolic value chain</a:t>
            </a:r>
            <a:r>
              <a:rPr lang="en-GB" sz="1300" noProof="0" dirty="0">
                <a:solidFill>
                  <a:srgbClr val="2EA7DA"/>
                </a:solidFill>
              </a:rPr>
              <a:t> </a:t>
            </a:r>
            <a:r>
              <a:rPr lang="en-GB" sz="1300" noProof="0" dirty="0">
                <a:solidFill>
                  <a:srgbClr val="27367C"/>
                </a:solidFill>
              </a:rPr>
              <a:t>through closer integration of the two academies, with a particular focus on the post-PhD level</a:t>
            </a:r>
          </a:p>
        </p:txBody>
      </p:sp>
      <p:grpSp>
        <p:nvGrpSpPr>
          <p:cNvPr id="8" name="Gruppe 7"/>
          <p:cNvGrpSpPr/>
          <p:nvPr/>
        </p:nvGrpSpPr>
        <p:grpSpPr>
          <a:xfrm>
            <a:off x="447502" y="3154387"/>
            <a:ext cx="792000" cy="792000"/>
            <a:chOff x="553821" y="2112763"/>
            <a:chExt cx="792000" cy="792000"/>
          </a:xfrm>
        </p:grpSpPr>
        <p:sp>
          <p:nvSpPr>
            <p:cNvPr id="19" name="Ellipse 18"/>
            <p:cNvSpPr>
              <a:spLocks noChangeAspect="1"/>
            </p:cNvSpPr>
            <p:nvPr/>
          </p:nvSpPr>
          <p:spPr>
            <a:xfrm>
              <a:off x="553821" y="2112763"/>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27" name="Gruppe 26"/>
            <p:cNvGrpSpPr/>
            <p:nvPr/>
          </p:nvGrpSpPr>
          <p:grpSpPr>
            <a:xfrm>
              <a:off x="679821" y="2238763"/>
              <a:ext cx="540000" cy="540000"/>
              <a:chOff x="690892" y="1203773"/>
              <a:chExt cx="540000" cy="540000"/>
            </a:xfrm>
          </p:grpSpPr>
          <p:pic>
            <p:nvPicPr>
              <p:cNvPr id="17" name="Billed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92" y="1203773"/>
                <a:ext cx="540000" cy="540000"/>
              </a:xfrm>
              <a:prstGeom prst="rect">
                <a:avLst/>
              </a:prstGeom>
            </p:spPr>
          </p:pic>
          <p:pic>
            <p:nvPicPr>
              <p:cNvPr id="24" name="Billed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892" y="1367750"/>
                <a:ext cx="360000" cy="360000"/>
              </a:xfrm>
              <a:prstGeom prst="rect">
                <a:avLst/>
              </a:prstGeom>
            </p:spPr>
          </p:pic>
        </p:grpSp>
      </p:grpSp>
      <p:sp>
        <p:nvSpPr>
          <p:cNvPr id="42" name="Tekstfelt 41"/>
          <p:cNvSpPr txBox="1"/>
          <p:nvPr/>
        </p:nvSpPr>
        <p:spPr>
          <a:xfrm>
            <a:off x="1365501" y="3004084"/>
            <a:ext cx="4513344" cy="1092607"/>
          </a:xfrm>
          <a:prstGeom prst="rect">
            <a:avLst/>
          </a:prstGeom>
          <a:noFill/>
        </p:spPr>
        <p:txBody>
          <a:bodyPr wrap="square" rtlCol="0">
            <a:spAutoFit/>
          </a:bodyPr>
          <a:lstStyle/>
          <a:p>
            <a:r>
              <a:rPr lang="en-GB" sz="1300" noProof="0" dirty="0">
                <a:solidFill>
                  <a:srgbClr val="27367C"/>
                </a:solidFill>
              </a:rPr>
              <a:t>DDEA delivered a comprehensive programme of </a:t>
            </a:r>
            <a:r>
              <a:rPr lang="en-GB" sz="1300" b="1" noProof="0" dirty="0">
                <a:solidFill>
                  <a:srgbClr val="2EA7DA"/>
                </a:solidFill>
              </a:rPr>
              <a:t>Educational and Networking Activities </a:t>
            </a:r>
            <a:r>
              <a:rPr lang="en-GB" sz="1300" noProof="0" dirty="0">
                <a:solidFill>
                  <a:srgbClr val="27367C"/>
                </a:solidFill>
              </a:rPr>
              <a:t>across </a:t>
            </a:r>
            <a:r>
              <a:rPr lang="en-GB" sz="1300" b="1" noProof="0" dirty="0">
                <a:solidFill>
                  <a:srgbClr val="2EA7DA"/>
                </a:solidFill>
              </a:rPr>
              <a:t>diabetes</a:t>
            </a:r>
            <a:r>
              <a:rPr lang="en-GB" sz="1300" noProof="0" dirty="0">
                <a:solidFill>
                  <a:srgbClr val="27367C"/>
                </a:solidFill>
              </a:rPr>
              <a:t> and </a:t>
            </a:r>
            <a:r>
              <a:rPr lang="en-GB" sz="1300" b="1" noProof="0" dirty="0">
                <a:solidFill>
                  <a:srgbClr val="2EA7DA"/>
                </a:solidFill>
              </a:rPr>
              <a:t>classical endocrinology</a:t>
            </a:r>
            <a:r>
              <a:rPr lang="en-GB" sz="1300" noProof="0" dirty="0">
                <a:solidFill>
                  <a:srgbClr val="27367C"/>
                </a:solidFill>
              </a:rPr>
              <a:t>, engaging participants from universities, university hospitals, and industry in Denmark and internationally</a:t>
            </a:r>
          </a:p>
        </p:txBody>
      </p:sp>
      <p:grpSp>
        <p:nvGrpSpPr>
          <p:cNvPr id="11" name="Gruppe 10"/>
          <p:cNvGrpSpPr/>
          <p:nvPr/>
        </p:nvGrpSpPr>
        <p:grpSpPr>
          <a:xfrm>
            <a:off x="6275648" y="3154387"/>
            <a:ext cx="792000" cy="792000"/>
            <a:chOff x="553821" y="4177749"/>
            <a:chExt cx="792000" cy="792000"/>
          </a:xfrm>
        </p:grpSpPr>
        <p:sp>
          <p:nvSpPr>
            <p:cNvPr id="30" name="Ellipse 29"/>
            <p:cNvSpPr>
              <a:spLocks noChangeAspect="1"/>
            </p:cNvSpPr>
            <p:nvPr/>
          </p:nvSpPr>
          <p:spPr>
            <a:xfrm>
              <a:off x="553821" y="4177749"/>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Bille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821" y="4303749"/>
              <a:ext cx="540000" cy="540000"/>
            </a:xfrm>
            <a:prstGeom prst="rect">
              <a:avLst/>
            </a:prstGeom>
          </p:spPr>
        </p:pic>
      </p:grpSp>
      <p:sp>
        <p:nvSpPr>
          <p:cNvPr id="39" name="Tekstfelt 38"/>
          <p:cNvSpPr txBox="1"/>
          <p:nvPr/>
        </p:nvSpPr>
        <p:spPr>
          <a:xfrm>
            <a:off x="7193647" y="3104111"/>
            <a:ext cx="4513344" cy="892552"/>
          </a:xfrm>
          <a:prstGeom prst="rect">
            <a:avLst/>
          </a:prstGeom>
          <a:noFill/>
        </p:spPr>
        <p:txBody>
          <a:bodyPr wrap="square" rtlCol="0">
            <a:spAutoFit/>
          </a:bodyPr>
          <a:lstStyle/>
          <a:p>
            <a:r>
              <a:rPr lang="en-GB" sz="1300" noProof="0" dirty="0">
                <a:solidFill>
                  <a:srgbClr val="27367C"/>
                </a:solidFill>
              </a:rPr>
              <a:t>The </a:t>
            </a:r>
            <a:r>
              <a:rPr lang="en-GB" sz="1300" b="1" noProof="0" dirty="0">
                <a:solidFill>
                  <a:srgbClr val="2EA7DA"/>
                </a:solidFill>
              </a:rPr>
              <a:t>Grant Programme </a:t>
            </a:r>
            <a:r>
              <a:rPr lang="en-GB" sz="1300" noProof="0" dirty="0">
                <a:solidFill>
                  <a:srgbClr val="27367C"/>
                </a:solidFill>
              </a:rPr>
              <a:t>continued to </a:t>
            </a:r>
            <a:r>
              <a:rPr lang="en-GB" sz="1300" b="1" noProof="0" dirty="0">
                <a:solidFill>
                  <a:srgbClr val="2EA7DA"/>
                </a:solidFill>
              </a:rPr>
              <a:t>support early-career researchers</a:t>
            </a:r>
            <a:r>
              <a:rPr lang="en-GB" sz="1300" noProof="0" dirty="0">
                <a:solidFill>
                  <a:srgbClr val="2EA7DA"/>
                </a:solidFill>
              </a:rPr>
              <a:t> </a:t>
            </a:r>
            <a:r>
              <a:rPr lang="en-GB" sz="1300" noProof="0" dirty="0">
                <a:solidFill>
                  <a:srgbClr val="27367C"/>
                </a:solidFill>
              </a:rPr>
              <a:t>across a </a:t>
            </a:r>
            <a:r>
              <a:rPr lang="en-GB" sz="1300" b="1" noProof="0" dirty="0">
                <a:solidFill>
                  <a:srgbClr val="2EA7DA"/>
                </a:solidFill>
              </a:rPr>
              <a:t>broad range of research areas</a:t>
            </a:r>
            <a:r>
              <a:rPr lang="en-GB" sz="1300" noProof="0" dirty="0">
                <a:solidFill>
                  <a:srgbClr val="27367C"/>
                </a:solidFill>
              </a:rPr>
              <a:t>, from basic science to clinical and translational research</a:t>
            </a:r>
          </a:p>
        </p:txBody>
      </p:sp>
      <p:grpSp>
        <p:nvGrpSpPr>
          <p:cNvPr id="7" name="Gruppe 6">
            <a:extLst>
              <a:ext uri="{FF2B5EF4-FFF2-40B4-BE49-F238E27FC236}">
                <a16:creationId xmlns:a16="http://schemas.microsoft.com/office/drawing/2014/main" id="{D838F51A-FBDF-81FA-71F1-0FFCF32EB6A6}"/>
              </a:ext>
            </a:extLst>
          </p:cNvPr>
          <p:cNvGrpSpPr/>
          <p:nvPr/>
        </p:nvGrpSpPr>
        <p:grpSpPr>
          <a:xfrm>
            <a:off x="447502" y="1503773"/>
            <a:ext cx="792000" cy="792000"/>
            <a:chOff x="447502" y="1503773"/>
            <a:chExt cx="792000" cy="792000"/>
          </a:xfrm>
        </p:grpSpPr>
        <p:sp>
          <p:nvSpPr>
            <p:cNvPr id="32" name="Ellipse 31"/>
            <p:cNvSpPr>
              <a:spLocks/>
            </p:cNvSpPr>
            <p:nvPr/>
          </p:nvSpPr>
          <p:spPr>
            <a:xfrm>
              <a:off x="447502" y="1503773"/>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Billed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90" y="1629773"/>
              <a:ext cx="552824" cy="540000"/>
            </a:xfrm>
            <a:prstGeom prst="rect">
              <a:avLst/>
            </a:prstGeom>
          </p:spPr>
        </p:pic>
      </p:grpSp>
      <p:sp>
        <p:nvSpPr>
          <p:cNvPr id="43" name="Tekstfelt 42"/>
          <p:cNvSpPr txBox="1"/>
          <p:nvPr/>
        </p:nvSpPr>
        <p:spPr>
          <a:xfrm>
            <a:off x="1365501" y="1453497"/>
            <a:ext cx="4513344" cy="892552"/>
          </a:xfrm>
          <a:prstGeom prst="rect">
            <a:avLst/>
          </a:prstGeom>
          <a:noFill/>
        </p:spPr>
        <p:txBody>
          <a:bodyPr wrap="square" rtlCol="0">
            <a:spAutoFit/>
          </a:bodyPr>
          <a:lstStyle/>
          <a:p>
            <a:r>
              <a:rPr lang="en-GB" sz="1300" noProof="0" dirty="0">
                <a:solidFill>
                  <a:srgbClr val="27367C"/>
                </a:solidFill>
              </a:rPr>
              <a:t>DDEA </a:t>
            </a:r>
            <a:r>
              <a:rPr lang="en-GB" sz="1300" b="1" noProof="0" dirty="0">
                <a:solidFill>
                  <a:srgbClr val="2EA7DA"/>
                </a:solidFill>
              </a:rPr>
              <a:t>consolidated its organisation </a:t>
            </a:r>
            <a:r>
              <a:rPr lang="en-GB" sz="1300" noProof="0" dirty="0">
                <a:solidFill>
                  <a:srgbClr val="27367C"/>
                </a:solidFill>
              </a:rPr>
              <a:t>and entered a new phase of </a:t>
            </a:r>
            <a:r>
              <a:rPr lang="en-GB" sz="1300" b="1" noProof="0" dirty="0">
                <a:solidFill>
                  <a:srgbClr val="2EA7DA"/>
                </a:solidFill>
              </a:rPr>
              <a:t>strategic development</a:t>
            </a:r>
            <a:r>
              <a:rPr lang="en-GB" sz="1300" noProof="0" dirty="0">
                <a:solidFill>
                  <a:srgbClr val="27367C"/>
                </a:solidFill>
              </a:rPr>
              <a:t>, while maintaining a high level of activity across education, networking, and grant funding</a:t>
            </a:r>
          </a:p>
        </p:txBody>
      </p:sp>
      <p:grpSp>
        <p:nvGrpSpPr>
          <p:cNvPr id="10" name="Gruppe 9">
            <a:extLst>
              <a:ext uri="{FF2B5EF4-FFF2-40B4-BE49-F238E27FC236}">
                <a16:creationId xmlns:a16="http://schemas.microsoft.com/office/drawing/2014/main" id="{639BE76B-1D69-1D6E-CCDB-558E5E13E47C}"/>
              </a:ext>
            </a:extLst>
          </p:cNvPr>
          <p:cNvGrpSpPr/>
          <p:nvPr/>
        </p:nvGrpSpPr>
        <p:grpSpPr>
          <a:xfrm>
            <a:off x="6275648" y="1503773"/>
            <a:ext cx="792000" cy="792000"/>
            <a:chOff x="6275648" y="1503773"/>
            <a:chExt cx="792000" cy="792000"/>
          </a:xfrm>
        </p:grpSpPr>
        <p:sp>
          <p:nvSpPr>
            <p:cNvPr id="59" name="Ellipse 58"/>
            <p:cNvSpPr>
              <a:spLocks noChangeAspect="1"/>
            </p:cNvSpPr>
            <p:nvPr/>
          </p:nvSpPr>
          <p:spPr>
            <a:xfrm>
              <a:off x="6275648" y="1503773"/>
              <a:ext cx="792000" cy="79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0" name="Billede 59"/>
            <p:cNvPicPr>
              <a:picLocks noChangeAspect="1"/>
            </p:cNvPicPr>
            <p:nvPr/>
          </p:nvPicPr>
          <p:blipFill rotWithShape="1">
            <a:blip r:embed="rId7" cstate="print">
              <a:extLst>
                <a:ext uri="{28A0092B-C50C-407E-A947-70E740481C1C}">
                  <a14:useLocalDpi xmlns:a14="http://schemas.microsoft.com/office/drawing/2010/main" val="0"/>
                </a:ext>
              </a:extLst>
            </a:blip>
            <a:srcRect b="10571"/>
            <a:stretch/>
          </p:blipFill>
          <p:spPr>
            <a:xfrm>
              <a:off x="6401648" y="1658313"/>
              <a:ext cx="540000" cy="482920"/>
            </a:xfrm>
            <a:prstGeom prst="rect">
              <a:avLst/>
            </a:prstGeom>
          </p:spPr>
        </p:pic>
      </p:grpSp>
      <p:sp>
        <p:nvSpPr>
          <p:cNvPr id="58" name="Tekstfelt 57"/>
          <p:cNvSpPr txBox="1"/>
          <p:nvPr/>
        </p:nvSpPr>
        <p:spPr>
          <a:xfrm>
            <a:off x="7193647" y="1453497"/>
            <a:ext cx="4513344" cy="892552"/>
          </a:xfrm>
          <a:prstGeom prst="rect">
            <a:avLst/>
          </a:prstGeom>
          <a:noFill/>
        </p:spPr>
        <p:txBody>
          <a:bodyPr wrap="square" rtlCol="0">
            <a:spAutoFit/>
          </a:bodyPr>
          <a:lstStyle/>
          <a:p>
            <a:r>
              <a:rPr lang="en-GB" sz="1300" b="1" noProof="0" dirty="0">
                <a:solidFill>
                  <a:srgbClr val="2EA7DA"/>
                </a:solidFill>
              </a:rPr>
              <a:t>Early-career Researchers </a:t>
            </a:r>
            <a:r>
              <a:rPr lang="en-GB" sz="1300" noProof="0" dirty="0">
                <a:solidFill>
                  <a:srgbClr val="27367C"/>
                </a:solidFill>
              </a:rPr>
              <a:t>remained </a:t>
            </a:r>
            <a:r>
              <a:rPr lang="en-GB" sz="1300" b="1" noProof="0" dirty="0">
                <a:solidFill>
                  <a:srgbClr val="2EA7DA"/>
                </a:solidFill>
              </a:rPr>
              <a:t>central to DDEA’s activities and governance</a:t>
            </a:r>
            <a:r>
              <a:rPr lang="en-GB" sz="1300" noProof="0" dirty="0">
                <a:solidFill>
                  <a:srgbClr val="27367C"/>
                </a:solidFill>
              </a:rPr>
              <a:t>, contributing to programme development and participating actively across courses, networking activities, and organisational structures</a:t>
            </a:r>
          </a:p>
        </p:txBody>
      </p:sp>
    </p:spTree>
    <p:extLst>
      <p:ext uri="{BB962C8B-B14F-4D97-AF65-F5344CB8AC3E}">
        <p14:creationId xmlns:p14="http://schemas.microsoft.com/office/powerpoint/2010/main" val="3824820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STRATEGY &amp; GOVERNANCE</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3</a:t>
            </a:fld>
            <a:endParaRPr lang="en-GB" noProof="0" dirty="0"/>
          </a:p>
        </p:txBody>
      </p:sp>
      <p:grpSp>
        <p:nvGrpSpPr>
          <p:cNvPr id="7" name="Gruppe 6"/>
          <p:cNvGrpSpPr/>
          <p:nvPr/>
        </p:nvGrpSpPr>
        <p:grpSpPr>
          <a:xfrm>
            <a:off x="1" y="1459345"/>
            <a:ext cx="11353798" cy="989215"/>
            <a:chOff x="1" y="1504604"/>
            <a:chExt cx="11353798" cy="989215"/>
          </a:xfrm>
        </p:grpSpPr>
        <p:sp>
          <p:nvSpPr>
            <p:cNvPr id="8" name="Rektangel 7"/>
            <p:cNvSpPr/>
            <p:nvPr/>
          </p:nvSpPr>
          <p:spPr>
            <a:xfrm>
              <a:off x="1" y="1504604"/>
              <a:ext cx="11353798" cy="989215"/>
            </a:xfrm>
            <a:prstGeom prst="rect">
              <a:avLst/>
            </a:prstGeom>
            <a:solidFill>
              <a:srgbClr val="69C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5" name="Gruppe 4"/>
            <p:cNvGrpSpPr/>
            <p:nvPr/>
          </p:nvGrpSpPr>
          <p:grpSpPr>
            <a:xfrm>
              <a:off x="394234" y="1633134"/>
              <a:ext cx="10568867" cy="732155"/>
              <a:chOff x="394234" y="1165918"/>
              <a:chExt cx="10568867" cy="732155"/>
            </a:xfrm>
          </p:grpSpPr>
          <p:sp>
            <p:nvSpPr>
              <p:cNvPr id="33" name="Titel 1"/>
              <p:cNvSpPr txBox="1">
                <a:spLocks/>
              </p:cNvSpPr>
              <p:nvPr/>
            </p:nvSpPr>
            <p:spPr>
              <a:xfrm>
                <a:off x="394234" y="1852354"/>
                <a:ext cx="730134" cy="45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0000" noProof="0" dirty="0">
                    <a:solidFill>
                      <a:schemeClr val="bg1"/>
                    </a:solidFill>
                  </a:rPr>
                  <a:t>”</a:t>
                </a:r>
              </a:p>
            </p:txBody>
          </p:sp>
          <p:sp>
            <p:nvSpPr>
              <p:cNvPr id="34" name="Titel 1"/>
              <p:cNvSpPr txBox="1">
                <a:spLocks/>
              </p:cNvSpPr>
              <p:nvPr/>
            </p:nvSpPr>
            <p:spPr>
              <a:xfrm>
                <a:off x="1077882" y="1165918"/>
                <a:ext cx="9885219"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600" b="0" i="1" noProof="0" dirty="0"/>
                  <a:t>DDEA aims to strengthen </a:t>
                </a:r>
                <a:r>
                  <a:rPr lang="en-GB" sz="1600" i="1" noProof="0" dirty="0"/>
                  <a:t>early-career research capacity </a:t>
                </a:r>
                <a:r>
                  <a:rPr lang="en-GB" sz="1600" b="0" i="1" noProof="0" dirty="0"/>
                  <a:t>through education, networking, and funding across </a:t>
                </a:r>
                <a:r>
                  <a:rPr lang="en-GB" sz="1600" i="1" noProof="0" dirty="0"/>
                  <a:t>diabetes</a:t>
                </a:r>
                <a:r>
                  <a:rPr lang="en-GB" sz="1600" b="0" i="1" noProof="0" dirty="0"/>
                  <a:t> and </a:t>
                </a:r>
                <a:r>
                  <a:rPr lang="en-GB" sz="1600" i="1" noProof="0" dirty="0"/>
                  <a:t>classical endocrinology</a:t>
                </a:r>
                <a:r>
                  <a:rPr lang="en-GB" sz="1600" b="0" i="1" noProof="0" dirty="0"/>
                  <a:t>.</a:t>
                </a:r>
              </a:p>
            </p:txBody>
          </p:sp>
        </p:grpSp>
      </p:grpSp>
      <p:sp>
        <p:nvSpPr>
          <p:cNvPr id="35" name="Titel 1"/>
          <p:cNvSpPr txBox="1">
            <a:spLocks/>
          </p:cNvSpPr>
          <p:nvPr/>
        </p:nvSpPr>
        <p:spPr>
          <a:xfrm>
            <a:off x="447502" y="2835564"/>
            <a:ext cx="10906297" cy="3066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defTabSz="360000">
              <a:lnSpc>
                <a:spcPct val="100000"/>
              </a:lnSpc>
              <a:spcAft>
                <a:spcPts val="800"/>
              </a:spcAft>
            </a:pPr>
            <a:r>
              <a:rPr lang="en-GB" sz="1800" b="0" noProof="0" dirty="0">
                <a:latin typeface="+mn-lt"/>
              </a:rPr>
              <a:t>In 2025, DDEA consolidated its governance structure and entered a new phase of organisational renewal and strategic development.</a:t>
            </a:r>
          </a:p>
          <a:p>
            <a:pPr marL="285750" indent="-285750" defTabSz="360000">
              <a:lnSpc>
                <a:spcPct val="100000"/>
              </a:lnSpc>
              <a:spcAft>
                <a:spcPts val="800"/>
              </a:spcAft>
              <a:buFont typeface="Arial" panose="020B0604020202020204" pitchFamily="34" charset="0"/>
              <a:buChar char="•"/>
            </a:pPr>
            <a:r>
              <a:rPr lang="en-GB" sz="1600" b="0" noProof="0" dirty="0">
                <a:solidFill>
                  <a:srgbClr val="27367C"/>
                </a:solidFill>
              </a:rPr>
              <a:t>Three new members joined the </a:t>
            </a:r>
            <a:r>
              <a:rPr lang="en-GB" sz="1600" noProof="0" dirty="0">
                <a:solidFill>
                  <a:srgbClr val="2EA7DA"/>
                </a:solidFill>
              </a:rPr>
              <a:t>Board of Directors </a:t>
            </a:r>
            <a:r>
              <a:rPr lang="en-GB" sz="1600" b="0" noProof="0" dirty="0">
                <a:solidFill>
                  <a:srgbClr val="27367C"/>
                </a:solidFill>
              </a:rPr>
              <a:t>at the beginning of 2025, ensuring continuity while introducing new perspectives</a:t>
            </a:r>
          </a:p>
          <a:p>
            <a:pPr marL="285750" indent="-285750" defTabSz="360000">
              <a:lnSpc>
                <a:spcPct val="100000"/>
              </a:lnSpc>
              <a:spcAft>
                <a:spcPts val="800"/>
              </a:spcAft>
              <a:buFont typeface="Arial" panose="020B0604020202020204" pitchFamily="34" charset="0"/>
              <a:buChar char="•"/>
            </a:pPr>
            <a:r>
              <a:rPr lang="en-GB" sz="1600" b="0" noProof="0" dirty="0">
                <a:solidFill>
                  <a:srgbClr val="27367C"/>
                </a:solidFill>
              </a:rPr>
              <a:t>The </a:t>
            </a:r>
            <a:r>
              <a:rPr lang="en-GB" sz="1600" noProof="0" dirty="0">
                <a:solidFill>
                  <a:srgbClr val="2EA7DA"/>
                </a:solidFill>
              </a:rPr>
              <a:t>Committee for Education </a:t>
            </a:r>
            <a:r>
              <a:rPr lang="en-GB" sz="1600" b="0" noProof="0" dirty="0">
                <a:solidFill>
                  <a:srgbClr val="27367C"/>
                </a:solidFill>
              </a:rPr>
              <a:t>was reconstituted in 2025 with a combination of new and continuing members, supporting continuity in ongoing activities and capacity for future planning</a:t>
            </a:r>
          </a:p>
          <a:p>
            <a:pPr marL="285750" indent="-285750" defTabSz="360000">
              <a:lnSpc>
                <a:spcPct val="100000"/>
              </a:lnSpc>
              <a:spcAft>
                <a:spcPts val="800"/>
              </a:spcAft>
              <a:buFont typeface="Arial" panose="020B0604020202020204" pitchFamily="34" charset="0"/>
              <a:buChar char="•"/>
            </a:pPr>
            <a:r>
              <a:rPr lang="en-GB" sz="1600" b="0" noProof="0" dirty="0">
                <a:solidFill>
                  <a:srgbClr val="27367C"/>
                </a:solidFill>
              </a:rPr>
              <a:t>In 2025, DDEA secured </a:t>
            </a:r>
            <a:r>
              <a:rPr lang="en-GB" sz="1600" noProof="0" dirty="0">
                <a:solidFill>
                  <a:srgbClr val="2EA7DA"/>
                </a:solidFill>
              </a:rPr>
              <a:t>external funding </a:t>
            </a:r>
            <a:r>
              <a:rPr lang="en-GB" sz="1600" b="0" noProof="0" dirty="0">
                <a:solidFill>
                  <a:srgbClr val="27367C"/>
                </a:solidFill>
              </a:rPr>
              <a:t>from the </a:t>
            </a:r>
            <a:r>
              <a:rPr lang="en-GB" sz="1600" noProof="0" dirty="0">
                <a:solidFill>
                  <a:srgbClr val="2EA7DA"/>
                </a:solidFill>
              </a:rPr>
              <a:t>Ministry of Higher Education and Science </a:t>
            </a:r>
            <a:r>
              <a:rPr lang="en-GB" sz="1600" b="0" noProof="0" dirty="0">
                <a:solidFill>
                  <a:srgbClr val="27367C"/>
                </a:solidFill>
              </a:rPr>
              <a:t>to support activities within under-resourced research areas, including type 1 diabetes in low- and middle-income countries</a:t>
            </a:r>
          </a:p>
          <a:p>
            <a:pPr marL="285750" indent="-285750" defTabSz="360000">
              <a:lnSpc>
                <a:spcPct val="100000"/>
              </a:lnSpc>
              <a:spcAft>
                <a:spcPts val="800"/>
              </a:spcAft>
              <a:buFont typeface="Arial" panose="020B0604020202020204" pitchFamily="34" charset="0"/>
              <a:buChar char="•"/>
            </a:pPr>
            <a:r>
              <a:rPr lang="en-GB" sz="1600" b="0" noProof="0" dirty="0"/>
              <a:t>DDEA completed a </a:t>
            </a:r>
            <a:r>
              <a:rPr lang="en-GB" sz="1600" dirty="0">
                <a:solidFill>
                  <a:srgbClr val="2EA7DA"/>
                </a:solidFill>
              </a:rPr>
              <a:t>S</a:t>
            </a:r>
            <a:r>
              <a:rPr lang="en-GB" sz="1600" noProof="0" dirty="0">
                <a:solidFill>
                  <a:srgbClr val="2EA7DA"/>
                </a:solidFill>
              </a:rPr>
              <a:t>elf-Evaluation </a:t>
            </a:r>
            <a:r>
              <a:rPr lang="en-GB" sz="1600" dirty="0">
                <a:solidFill>
                  <a:srgbClr val="2EA7DA"/>
                </a:solidFill>
              </a:rPr>
              <a:t>R</a:t>
            </a:r>
            <a:r>
              <a:rPr lang="en-GB" sz="1600" noProof="0" dirty="0" err="1">
                <a:solidFill>
                  <a:srgbClr val="2EA7DA"/>
                </a:solidFill>
              </a:rPr>
              <a:t>eport</a:t>
            </a:r>
            <a:r>
              <a:rPr lang="en-GB" sz="1600" noProof="0" dirty="0">
                <a:solidFill>
                  <a:srgbClr val="2EA7DA"/>
                </a:solidFill>
              </a:rPr>
              <a:t> </a:t>
            </a:r>
            <a:r>
              <a:rPr lang="en-GB" sz="1600" b="0" noProof="0" dirty="0"/>
              <a:t>assessing its activities, outcomes, and organisational development from 2023–2025</a:t>
            </a:r>
            <a:endParaRPr lang="en-GB" sz="1600" b="0" noProof="0" dirty="0">
              <a:solidFill>
                <a:srgbClr val="27367C"/>
              </a:solidFill>
            </a:endParaRPr>
          </a:p>
        </p:txBody>
      </p:sp>
    </p:spTree>
    <p:extLst>
      <p:ext uri="{BB962C8B-B14F-4D97-AF65-F5344CB8AC3E}">
        <p14:creationId xmlns:p14="http://schemas.microsoft.com/office/powerpoint/2010/main" val="2166203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4F4E0-3D4F-F146-5F90-1E50CABCA161}"/>
            </a:ext>
          </a:extLst>
        </p:cNvPr>
        <p:cNvGrpSpPr/>
        <p:nvPr/>
      </p:nvGrpSpPr>
      <p:grpSpPr>
        <a:xfrm>
          <a:off x="0" y="0"/>
          <a:ext cx="0" cy="0"/>
          <a:chOff x="0" y="0"/>
          <a:chExt cx="0" cy="0"/>
        </a:xfrm>
      </p:grpSpPr>
      <p:sp>
        <p:nvSpPr>
          <p:cNvPr id="16" name="Rektangel 15">
            <a:extLst>
              <a:ext uri="{FF2B5EF4-FFF2-40B4-BE49-F238E27FC236}">
                <a16:creationId xmlns:a16="http://schemas.microsoft.com/office/drawing/2014/main" id="{F314C26A-21F2-C664-BEEA-63E952DAD666}"/>
              </a:ext>
            </a:extLst>
          </p:cNvPr>
          <p:cNvSpPr/>
          <p:nvPr/>
        </p:nvSpPr>
        <p:spPr>
          <a:xfrm>
            <a:off x="0" y="4053800"/>
            <a:ext cx="12192000" cy="144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FF70925B-6DBB-4BFA-F137-FC90DFB6E686}"/>
              </a:ext>
            </a:extLst>
          </p:cNvPr>
          <p:cNvSpPr>
            <a:spLocks noGrp="1"/>
          </p:cNvSpPr>
          <p:nvPr>
            <p:ph type="title"/>
          </p:nvPr>
        </p:nvSpPr>
        <p:spPr>
          <a:xfrm>
            <a:off x="447502" y="340187"/>
            <a:ext cx="10515600" cy="732155"/>
          </a:xfrm>
        </p:spPr>
        <p:txBody>
          <a:bodyPr>
            <a:normAutofit/>
          </a:bodyPr>
          <a:lstStyle/>
          <a:p>
            <a:r>
              <a:rPr lang="en-GB" sz="3600" noProof="0" dirty="0"/>
              <a:t>STRATEGY &amp; GOVERNANCE</a:t>
            </a:r>
          </a:p>
        </p:txBody>
      </p:sp>
      <p:sp>
        <p:nvSpPr>
          <p:cNvPr id="3" name="Pladsholder til slidenummer 2">
            <a:extLst>
              <a:ext uri="{FF2B5EF4-FFF2-40B4-BE49-F238E27FC236}">
                <a16:creationId xmlns:a16="http://schemas.microsoft.com/office/drawing/2014/main" id="{FB6A71E9-60D5-B664-68EA-5B5C2A64E8B9}"/>
              </a:ext>
            </a:extLst>
          </p:cNvPr>
          <p:cNvSpPr>
            <a:spLocks noGrp="1"/>
          </p:cNvSpPr>
          <p:nvPr>
            <p:ph type="sldNum" sz="quarter" idx="12"/>
          </p:nvPr>
        </p:nvSpPr>
        <p:spPr/>
        <p:txBody>
          <a:bodyPr/>
          <a:lstStyle/>
          <a:p>
            <a:fld id="{93C0FABB-0A8D-4426-BCFC-08CFCE52398F}" type="slidenum">
              <a:rPr lang="en-GB" noProof="0" smtClean="0"/>
              <a:t>4</a:t>
            </a:fld>
            <a:endParaRPr lang="en-GB" noProof="0" dirty="0"/>
          </a:p>
        </p:txBody>
      </p:sp>
      <p:sp>
        <p:nvSpPr>
          <p:cNvPr id="35" name="Titel 1">
            <a:extLst>
              <a:ext uri="{FF2B5EF4-FFF2-40B4-BE49-F238E27FC236}">
                <a16:creationId xmlns:a16="http://schemas.microsoft.com/office/drawing/2014/main" id="{7631A644-C005-C768-E610-5761AF1AAF7E}"/>
              </a:ext>
            </a:extLst>
          </p:cNvPr>
          <p:cNvSpPr txBox="1">
            <a:spLocks/>
          </p:cNvSpPr>
          <p:nvPr/>
        </p:nvSpPr>
        <p:spPr>
          <a:xfrm>
            <a:off x="447502" y="1512268"/>
            <a:ext cx="11181080" cy="23569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defTabSz="360000">
              <a:lnSpc>
                <a:spcPct val="100000"/>
              </a:lnSpc>
              <a:spcAft>
                <a:spcPts val="800"/>
              </a:spcAft>
            </a:pPr>
            <a:r>
              <a:rPr lang="en-GB" sz="1800" b="0" noProof="0" dirty="0">
                <a:latin typeface="+mn-lt"/>
              </a:rPr>
              <a:t>DDEA, together with the Danish Cardiovascular Academy, was invited to prepare an application for a partly renewed initiative aimed at </a:t>
            </a:r>
            <a:r>
              <a:rPr lang="en-GB" sz="1800" noProof="0" dirty="0">
                <a:solidFill>
                  <a:srgbClr val="2EA7DA"/>
                </a:solidFill>
                <a:latin typeface="+mn-lt"/>
              </a:rPr>
              <a:t>strengthening the cardiometabolic research value chain</a:t>
            </a:r>
            <a:r>
              <a:rPr lang="en-GB" sz="1800" b="0" noProof="0" dirty="0">
                <a:latin typeface="+mn-lt"/>
              </a:rPr>
              <a:t>, with submission scheduled for 2026.</a:t>
            </a:r>
          </a:p>
          <a:p>
            <a:pPr defTabSz="360000">
              <a:lnSpc>
                <a:spcPct val="100000"/>
              </a:lnSpc>
              <a:spcAft>
                <a:spcPts val="800"/>
              </a:spcAft>
            </a:pPr>
            <a:r>
              <a:rPr lang="en-GB" sz="1800" b="0" noProof="0" dirty="0">
                <a:latin typeface="+mn-lt"/>
              </a:rPr>
              <a:t>The proposed initiative focuses on </a:t>
            </a:r>
            <a:r>
              <a:rPr lang="en-GB" sz="1800" noProof="0" dirty="0">
                <a:solidFill>
                  <a:srgbClr val="2EA7DA"/>
                </a:solidFill>
                <a:latin typeface="+mn-lt"/>
              </a:rPr>
              <a:t>closer integration between the DDEA and DCA </a:t>
            </a:r>
            <a:r>
              <a:rPr lang="en-GB" sz="1800" b="0" noProof="0" dirty="0">
                <a:latin typeface="+mn-lt"/>
              </a:rPr>
              <a:t>communities within a joint cardiometabolic framework, including coordinated career development, networking activities for early-career researchers, and alignment with other national initiatives.</a:t>
            </a:r>
            <a:endParaRPr lang="en-GB" sz="1600" b="0" noProof="0" dirty="0">
              <a:solidFill>
                <a:srgbClr val="27367C"/>
              </a:solidFill>
            </a:endParaRPr>
          </a:p>
        </p:txBody>
      </p:sp>
      <p:grpSp>
        <p:nvGrpSpPr>
          <p:cNvPr id="14" name="Gruppe 13">
            <a:extLst>
              <a:ext uri="{FF2B5EF4-FFF2-40B4-BE49-F238E27FC236}">
                <a16:creationId xmlns:a16="http://schemas.microsoft.com/office/drawing/2014/main" id="{4F874A89-D98F-4998-5860-4B2F535E79CA}"/>
              </a:ext>
            </a:extLst>
          </p:cNvPr>
          <p:cNvGrpSpPr/>
          <p:nvPr/>
        </p:nvGrpSpPr>
        <p:grpSpPr>
          <a:xfrm>
            <a:off x="1117558" y="4234718"/>
            <a:ext cx="9956885" cy="1080000"/>
            <a:chOff x="447503" y="4223763"/>
            <a:chExt cx="9956885" cy="1080000"/>
          </a:xfrm>
        </p:grpSpPr>
        <p:pic>
          <p:nvPicPr>
            <p:cNvPr id="6" name="Billede 5" descr="Et billede, der indeholder Font/skrifttype, Grafik, symbol, logo&#10;&#10;AI-genereret indhold kan være ukorrekt.">
              <a:extLst>
                <a:ext uri="{FF2B5EF4-FFF2-40B4-BE49-F238E27FC236}">
                  <a16:creationId xmlns:a16="http://schemas.microsoft.com/office/drawing/2014/main" id="{BDF13796-6943-BB65-CA23-8AA081DFF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111" y="4223763"/>
              <a:ext cx="2812277" cy="1080000"/>
            </a:xfrm>
            <a:prstGeom prst="rect">
              <a:avLst/>
            </a:prstGeom>
          </p:spPr>
        </p:pic>
        <p:pic>
          <p:nvPicPr>
            <p:cNvPr id="12" name="Billede 11" descr="Et billede, der indeholder Font/skrifttype, Grafik, tekst, skærmbillede&#10;&#10;AI-genereret indhold kan være ukorrekt.">
              <a:extLst>
                <a:ext uri="{FF2B5EF4-FFF2-40B4-BE49-F238E27FC236}">
                  <a16:creationId xmlns:a16="http://schemas.microsoft.com/office/drawing/2014/main" id="{C44315B0-D1D1-AA39-07E3-42DA82EC90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03" y="4223763"/>
              <a:ext cx="4819625" cy="1080000"/>
            </a:xfrm>
            <a:prstGeom prst="rect">
              <a:avLst/>
            </a:prstGeom>
          </p:spPr>
        </p:pic>
        <p:pic>
          <p:nvPicPr>
            <p:cNvPr id="13" name="Billede 12">
              <a:extLst>
                <a:ext uri="{FF2B5EF4-FFF2-40B4-BE49-F238E27FC236}">
                  <a16:creationId xmlns:a16="http://schemas.microsoft.com/office/drawing/2014/main" id="{7CA4D788-580D-8433-AD54-0C9B0A7D30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571"/>
            <a:stretch/>
          </p:blipFill>
          <p:spPr>
            <a:xfrm>
              <a:off x="5926430" y="4313763"/>
              <a:ext cx="1006379" cy="900000"/>
            </a:xfrm>
            <a:prstGeom prst="rect">
              <a:avLst/>
            </a:prstGeom>
          </p:spPr>
        </p:pic>
      </p:grpSp>
    </p:spTree>
    <p:extLst>
      <p:ext uri="{BB962C8B-B14F-4D97-AF65-F5344CB8AC3E}">
        <p14:creationId xmlns:p14="http://schemas.microsoft.com/office/powerpoint/2010/main" val="479677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ORGANISATION</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5</a:t>
            </a:fld>
            <a:endParaRPr lang="en-GB" noProof="0" dirty="0"/>
          </a:p>
        </p:txBody>
      </p:sp>
      <p:sp>
        <p:nvSpPr>
          <p:cNvPr id="11" name="Rektangel 10"/>
          <p:cNvSpPr/>
          <p:nvPr/>
        </p:nvSpPr>
        <p:spPr>
          <a:xfrm>
            <a:off x="0" y="1035216"/>
            <a:ext cx="5966691" cy="646203"/>
          </a:xfrm>
          <a:prstGeom prst="rect">
            <a:avLst/>
          </a:prstGeom>
          <a:solidFill>
            <a:srgbClr val="2EA7DA"/>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chemeClr val="bg1"/>
                </a:solidFill>
              </a:rPr>
              <a:t>The </a:t>
            </a:r>
            <a:r>
              <a:rPr lang="en-GB" sz="1200" b="1" noProof="0" dirty="0">
                <a:solidFill>
                  <a:schemeClr val="bg1"/>
                </a:solidFill>
              </a:rPr>
              <a:t>Board of Directors </a:t>
            </a:r>
            <a:r>
              <a:rPr lang="en-GB" sz="1200" noProof="0" dirty="0">
                <a:solidFill>
                  <a:schemeClr val="bg1"/>
                </a:solidFill>
              </a:rPr>
              <a:t>is responsible for defining and determining the overarching strategy of DDEA</a:t>
            </a:r>
          </a:p>
        </p:txBody>
      </p:sp>
      <p:sp>
        <p:nvSpPr>
          <p:cNvPr id="12" name="Rektangel 11"/>
          <p:cNvSpPr/>
          <p:nvPr/>
        </p:nvSpPr>
        <p:spPr>
          <a:xfrm>
            <a:off x="0" y="1764434"/>
            <a:ext cx="5966692" cy="807727"/>
          </a:xfrm>
          <a:prstGeom prst="rect">
            <a:avLst/>
          </a:prstGeom>
          <a:solidFill>
            <a:srgbClr val="27367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chemeClr val="bg1"/>
                </a:solidFill>
              </a:rPr>
              <a:t>The </a:t>
            </a:r>
            <a:r>
              <a:rPr lang="en-GB" sz="1200" b="1" noProof="0" dirty="0">
                <a:solidFill>
                  <a:schemeClr val="bg1"/>
                </a:solidFill>
              </a:rPr>
              <a:t>Committee for Education </a:t>
            </a:r>
            <a:r>
              <a:rPr lang="en-GB" sz="1200" noProof="0" dirty="0">
                <a:solidFill>
                  <a:schemeClr val="bg1"/>
                </a:solidFill>
              </a:rPr>
              <a:t>is developing an annual program encompassing DDEA's educational initiatives, talent development, and fostering networking and collaborative efforts</a:t>
            </a:r>
          </a:p>
        </p:txBody>
      </p:sp>
      <p:sp>
        <p:nvSpPr>
          <p:cNvPr id="14" name="Rektangel 13"/>
          <p:cNvSpPr/>
          <p:nvPr/>
        </p:nvSpPr>
        <p:spPr>
          <a:xfrm>
            <a:off x="0" y="3545918"/>
            <a:ext cx="5966691" cy="807727"/>
          </a:xfrm>
          <a:prstGeom prst="rect">
            <a:avLst/>
          </a:prstGeom>
          <a:solidFill>
            <a:srgbClr val="B1DAF5"/>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rgbClr val="27367C"/>
                </a:solidFill>
              </a:rPr>
              <a:t>The </a:t>
            </a:r>
            <a:r>
              <a:rPr lang="en-GB" sz="1200" b="1" noProof="0" dirty="0">
                <a:solidFill>
                  <a:srgbClr val="27367C"/>
                </a:solidFill>
              </a:rPr>
              <a:t>Advisory Board </a:t>
            </a:r>
            <a:r>
              <a:rPr lang="en-GB" sz="1200" noProof="0" dirty="0">
                <a:solidFill>
                  <a:srgbClr val="27367C"/>
                </a:solidFill>
              </a:rPr>
              <a:t>is charged with critically evaluating DDEA's strategic approach across its four key activity areas, offering feedback, and advising the Board of Directors on potential revisions</a:t>
            </a:r>
          </a:p>
        </p:txBody>
      </p:sp>
      <p:sp>
        <p:nvSpPr>
          <p:cNvPr id="16" name="Rektangel 15"/>
          <p:cNvSpPr/>
          <p:nvPr/>
        </p:nvSpPr>
        <p:spPr>
          <a:xfrm>
            <a:off x="1" y="2655176"/>
            <a:ext cx="5966691" cy="807727"/>
          </a:xfrm>
          <a:prstGeom prst="rect">
            <a:avLst/>
          </a:prstGeom>
          <a:solidFill>
            <a:srgbClr val="27367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chemeClr val="bg1"/>
                </a:solidFill>
              </a:rPr>
              <a:t>The </a:t>
            </a:r>
            <a:r>
              <a:rPr lang="en-GB" sz="1200" b="1" noProof="0" dirty="0">
                <a:solidFill>
                  <a:schemeClr val="bg1"/>
                </a:solidFill>
              </a:rPr>
              <a:t>Grant Review Committee </a:t>
            </a:r>
            <a:r>
              <a:rPr lang="en-GB" sz="1200" noProof="0" dirty="0">
                <a:solidFill>
                  <a:schemeClr val="bg1"/>
                </a:solidFill>
              </a:rPr>
              <a:t>conducts professional peer review assessments of applications for PhD scholarships, postdoctoral fellowships, and visiting researchers</a:t>
            </a:r>
          </a:p>
        </p:txBody>
      </p:sp>
      <p:sp>
        <p:nvSpPr>
          <p:cNvPr id="23" name="Rektangel 22"/>
          <p:cNvSpPr/>
          <p:nvPr/>
        </p:nvSpPr>
        <p:spPr>
          <a:xfrm>
            <a:off x="0" y="4436660"/>
            <a:ext cx="5966691" cy="646203"/>
          </a:xfrm>
          <a:prstGeom prst="rect">
            <a:avLst/>
          </a:prstGeom>
          <a:solidFill>
            <a:srgbClr val="69C7BB"/>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rgbClr val="27367C"/>
                </a:solidFill>
              </a:rPr>
              <a:t>The </a:t>
            </a:r>
            <a:r>
              <a:rPr lang="en-GB" sz="1200" b="1" noProof="0" dirty="0">
                <a:solidFill>
                  <a:srgbClr val="27367C"/>
                </a:solidFill>
              </a:rPr>
              <a:t>Secretariat </a:t>
            </a:r>
            <a:r>
              <a:rPr lang="en-GB" sz="1200" noProof="0" dirty="0">
                <a:solidFill>
                  <a:srgbClr val="27367C"/>
                </a:solidFill>
              </a:rPr>
              <a:t>is entrusted with implementing DDEA's strategies and activities</a:t>
            </a:r>
          </a:p>
        </p:txBody>
      </p:sp>
      <p:pic>
        <p:nvPicPr>
          <p:cNvPr id="5" name="Billede 4" descr="Et billede, der indeholder tekst, skærmbillede, cirkel, Font/skrifttype&#10;&#10;AI-genereret indhold kan være ukorrekt.">
            <a:extLst>
              <a:ext uri="{FF2B5EF4-FFF2-40B4-BE49-F238E27FC236}">
                <a16:creationId xmlns:a16="http://schemas.microsoft.com/office/drawing/2014/main" id="{66504EBE-415A-E2F6-196B-62F41CFFF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402" y="887033"/>
            <a:ext cx="4989095" cy="5274929"/>
          </a:xfrm>
          <a:prstGeom prst="rect">
            <a:avLst/>
          </a:prstGeom>
        </p:spPr>
      </p:pic>
      <p:sp>
        <p:nvSpPr>
          <p:cNvPr id="8" name="Rektangel 11">
            <a:extLst>
              <a:ext uri="{FF2B5EF4-FFF2-40B4-BE49-F238E27FC236}">
                <a16:creationId xmlns:a16="http://schemas.microsoft.com/office/drawing/2014/main" id="{3BF70A57-BE95-3816-F4B7-AB7F66AC6892}"/>
              </a:ext>
            </a:extLst>
          </p:cNvPr>
          <p:cNvSpPr/>
          <p:nvPr/>
        </p:nvSpPr>
        <p:spPr>
          <a:xfrm>
            <a:off x="1" y="5165878"/>
            <a:ext cx="5966691" cy="80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rgbClr val="27367C"/>
                </a:solidFill>
              </a:rPr>
              <a:t>The </a:t>
            </a:r>
            <a:r>
              <a:rPr lang="en-GB" sz="1200" b="1" noProof="0" dirty="0">
                <a:solidFill>
                  <a:srgbClr val="27367C"/>
                </a:solidFill>
              </a:rPr>
              <a:t>Public Advisory Board</a:t>
            </a:r>
            <a:r>
              <a:rPr lang="en-GB" sz="1200" noProof="0" dirty="0">
                <a:solidFill>
                  <a:srgbClr val="27367C"/>
                </a:solidFill>
              </a:rPr>
              <a:t>, consists of nine individuals with diverse lived experiences endocrine diseases, provide recommendations, ideas, and feedback to the DDEA Secretariat</a:t>
            </a:r>
          </a:p>
        </p:txBody>
      </p:sp>
      <p:sp>
        <p:nvSpPr>
          <p:cNvPr id="19" name="Rektangel 11">
            <a:extLst>
              <a:ext uri="{FF2B5EF4-FFF2-40B4-BE49-F238E27FC236}">
                <a16:creationId xmlns:a16="http://schemas.microsoft.com/office/drawing/2014/main" id="{BE504023-EAB7-228E-EEAD-AAB5E28187F0}"/>
              </a:ext>
            </a:extLst>
          </p:cNvPr>
          <p:cNvSpPr/>
          <p:nvPr/>
        </p:nvSpPr>
        <p:spPr>
          <a:xfrm>
            <a:off x="1" y="6056621"/>
            <a:ext cx="5966691" cy="6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tlCol="0" anchor="ctr"/>
          <a:lstStyle/>
          <a:p>
            <a:r>
              <a:rPr lang="en-GB" sz="1200" noProof="0" dirty="0">
                <a:solidFill>
                  <a:srgbClr val="27367C"/>
                </a:solidFill>
              </a:rPr>
              <a:t>The </a:t>
            </a:r>
            <a:r>
              <a:rPr lang="en-GB" sz="1200" b="1" noProof="0" dirty="0">
                <a:solidFill>
                  <a:srgbClr val="27367C"/>
                </a:solidFill>
              </a:rPr>
              <a:t>Cross Academy Networking Group</a:t>
            </a:r>
            <a:r>
              <a:rPr lang="en-GB" sz="1200" noProof="0" dirty="0">
                <a:solidFill>
                  <a:srgbClr val="27367C"/>
                </a:solidFill>
              </a:rPr>
              <a:t> fosters collaboration between the three NNF-funded academies; DDEA, DDSA, and DCA</a:t>
            </a:r>
          </a:p>
        </p:txBody>
      </p:sp>
    </p:spTree>
    <p:extLst>
      <p:ext uri="{BB962C8B-B14F-4D97-AF65-F5344CB8AC3E}">
        <p14:creationId xmlns:p14="http://schemas.microsoft.com/office/powerpoint/2010/main" val="4146217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SUCCESS CRITERIA</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6</a:t>
            </a:fld>
            <a:endParaRPr lang="en-GB" noProof="0" dirty="0"/>
          </a:p>
        </p:txBody>
      </p:sp>
      <p:pic>
        <p:nvPicPr>
          <p:cNvPr id="6" name="Billede 5">
            <a:extLst>
              <a:ext uri="{FF2B5EF4-FFF2-40B4-BE49-F238E27FC236}">
                <a16:creationId xmlns:a16="http://schemas.microsoft.com/office/drawing/2014/main" id="{B82FF24B-0FA0-9E90-20FD-2CDA11326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6391" y="3870924"/>
            <a:ext cx="562004" cy="540000"/>
          </a:xfrm>
          <a:prstGeom prst="rect">
            <a:avLst/>
          </a:prstGeom>
        </p:spPr>
      </p:pic>
      <p:pic>
        <p:nvPicPr>
          <p:cNvPr id="9" name="Billede 8">
            <a:extLst>
              <a:ext uri="{FF2B5EF4-FFF2-40B4-BE49-F238E27FC236}">
                <a16:creationId xmlns:a16="http://schemas.microsoft.com/office/drawing/2014/main" id="{1186090E-3911-FA13-CF21-B937A44DE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7393" y="2795029"/>
            <a:ext cx="540000" cy="540000"/>
          </a:xfrm>
          <a:prstGeom prst="rect">
            <a:avLst/>
          </a:prstGeom>
        </p:spPr>
      </p:pic>
      <p:pic>
        <p:nvPicPr>
          <p:cNvPr id="10" name="Billede 9">
            <a:extLst>
              <a:ext uri="{FF2B5EF4-FFF2-40B4-BE49-F238E27FC236}">
                <a16:creationId xmlns:a16="http://schemas.microsoft.com/office/drawing/2014/main" id="{0C61D574-C1B1-015A-1C21-87F4816F9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7393" y="4946819"/>
            <a:ext cx="540000" cy="540000"/>
          </a:xfrm>
          <a:prstGeom prst="rect">
            <a:avLst/>
          </a:prstGeom>
        </p:spPr>
      </p:pic>
      <p:graphicFrame>
        <p:nvGraphicFramePr>
          <p:cNvPr id="13" name="Tabel 12">
            <a:extLst>
              <a:ext uri="{FF2B5EF4-FFF2-40B4-BE49-F238E27FC236}">
                <a16:creationId xmlns:a16="http://schemas.microsoft.com/office/drawing/2014/main" id="{311E3656-3889-504F-AFB2-17364FC13358}"/>
              </a:ext>
            </a:extLst>
          </p:cNvPr>
          <p:cNvGraphicFramePr>
            <a:graphicFrameLocks noGrp="1"/>
          </p:cNvGraphicFramePr>
          <p:nvPr>
            <p:extLst>
              <p:ext uri="{D42A27DB-BD31-4B8C-83A1-F6EECF244321}">
                <p14:modId xmlns:p14="http://schemas.microsoft.com/office/powerpoint/2010/main" val="2641667319"/>
              </p:ext>
            </p:extLst>
          </p:nvPr>
        </p:nvGraphicFramePr>
        <p:xfrm>
          <a:off x="1491651" y="2263269"/>
          <a:ext cx="8427302" cy="3540240"/>
        </p:xfrm>
        <a:graphic>
          <a:graphicData uri="http://schemas.openxmlformats.org/drawingml/2006/table">
            <a:tbl>
              <a:tblPr firstRow="1" bandRow="1">
                <a:tableStyleId>{5C22544A-7EE6-4342-B048-85BDC9FD1C3A}</a:tableStyleId>
              </a:tblPr>
              <a:tblGrid>
                <a:gridCol w="6627964">
                  <a:extLst>
                    <a:ext uri="{9D8B030D-6E8A-4147-A177-3AD203B41FA5}">
                      <a16:colId xmlns:a16="http://schemas.microsoft.com/office/drawing/2014/main" val="1220002515"/>
                    </a:ext>
                  </a:extLst>
                </a:gridCol>
                <a:gridCol w="1799338">
                  <a:extLst>
                    <a:ext uri="{9D8B030D-6E8A-4147-A177-3AD203B41FA5}">
                      <a16:colId xmlns:a16="http://schemas.microsoft.com/office/drawing/2014/main" val="143273393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noProof="0" dirty="0">
                          <a:solidFill>
                            <a:schemeClr val="lt1"/>
                          </a:solidFill>
                          <a:latin typeface="+mn-lt"/>
                          <a:ea typeface="+mn-ea"/>
                          <a:cs typeface="+mn-cs"/>
                        </a:rPr>
                        <a:t>Selected Success Criteria</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rgbClr val="69C7BB"/>
                    </a:solidFill>
                  </a:tcPr>
                </a:tc>
                <a:tc>
                  <a:txBody>
                    <a:bodyPr/>
                    <a:lstStyle/>
                    <a:p>
                      <a:r>
                        <a:rPr lang="en-GB" sz="1400" b="1" i="0" u="none" strike="noStrike" kern="1200" baseline="0" noProof="0" dirty="0">
                          <a:solidFill>
                            <a:schemeClr val="lt1"/>
                          </a:solidFill>
                          <a:latin typeface="+mn-lt"/>
                          <a:ea typeface="+mn-ea"/>
                          <a:cs typeface="+mn-cs"/>
                        </a:rPr>
                        <a:t>Status</a:t>
                      </a:r>
                      <a:endParaRPr lang="en-GB" sz="1400" b="1" noProof="0" dirty="0"/>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rgbClr val="69C7BB"/>
                    </a:solidFill>
                  </a:tcPr>
                </a:tc>
                <a:extLst>
                  <a:ext uri="{0D108BD9-81ED-4DB2-BD59-A6C34878D82A}">
                    <a16:rowId xmlns:a16="http://schemas.microsoft.com/office/drawing/2014/main" val="562352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Planned number of education and talent development activities delivered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29080642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Proportion of disease-specific education activities in classical endocrinology</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1302488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Participants reporting acquisition of new skills and competencies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3046794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Annual number of networking and collaboration activities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2438727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Engagement with NGOs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42480554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Activities co-organised with DCA/DDSA, industry, or international institutions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r>
                        <a:rPr lang="en-GB" sz="1400" b="1" noProof="0" dirty="0">
                          <a:solidFill>
                            <a:srgbClr val="69C7BB"/>
                          </a:solidFill>
                        </a:rPr>
                        <a:t>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18837645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Distribution of grants across diabetes and classical endocrinology</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noProof="0" dirty="0">
                          <a:solidFill>
                            <a:srgbClr val="2EA7DA"/>
                          </a:solidFill>
                        </a:rPr>
                        <a:t>Not achieved</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37590897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7367C"/>
                          </a:solidFill>
                          <a:latin typeface="+mn-lt"/>
                          <a:ea typeface="+mn-ea"/>
                          <a:cs typeface="+mn-cs"/>
                        </a:rPr>
                        <a:t>Grant-related long-term KPIs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rgbClr val="2EA7DA"/>
                          </a:solidFill>
                          <a:latin typeface="+mn-lt"/>
                          <a:ea typeface="+mn-ea"/>
                          <a:cs typeface="+mn-cs"/>
                        </a:rPr>
                        <a:t>Too early to assess</a:t>
                      </a:r>
                    </a:p>
                  </a:txBody>
                  <a:tcPr marL="108000" marR="108000" marT="90000" marB="9000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solidFill>
                      <a:schemeClr val="bg1"/>
                    </a:solidFill>
                  </a:tcPr>
                </a:tc>
                <a:extLst>
                  <a:ext uri="{0D108BD9-81ED-4DB2-BD59-A6C34878D82A}">
                    <a16:rowId xmlns:a16="http://schemas.microsoft.com/office/drawing/2014/main" val="3272616963"/>
                  </a:ext>
                </a:extLst>
              </a:tr>
            </a:tbl>
          </a:graphicData>
        </a:graphic>
      </p:graphicFrame>
      <p:sp>
        <p:nvSpPr>
          <p:cNvPr id="15" name="Tekstfelt 14">
            <a:extLst>
              <a:ext uri="{FF2B5EF4-FFF2-40B4-BE49-F238E27FC236}">
                <a16:creationId xmlns:a16="http://schemas.microsoft.com/office/drawing/2014/main" id="{0D21E5F8-7272-CE80-2CD9-115B1FB0E975}"/>
              </a:ext>
            </a:extLst>
          </p:cNvPr>
          <p:cNvSpPr txBox="1"/>
          <p:nvPr/>
        </p:nvSpPr>
        <p:spPr>
          <a:xfrm>
            <a:off x="448438" y="1237768"/>
            <a:ext cx="9470515" cy="646331"/>
          </a:xfrm>
          <a:prstGeom prst="rect">
            <a:avLst/>
          </a:prstGeom>
          <a:noFill/>
        </p:spPr>
        <p:txBody>
          <a:bodyPr wrap="square">
            <a:spAutoFit/>
          </a:bodyPr>
          <a:lstStyle/>
          <a:p>
            <a:r>
              <a:rPr lang="en-GB" sz="1800" b="0" i="0" u="none" strike="noStrike" baseline="0" noProof="0" dirty="0">
                <a:solidFill>
                  <a:srgbClr val="27367C"/>
                </a:solidFill>
              </a:rPr>
              <a:t>In 2025, DDEA delivered on its core objectives across </a:t>
            </a:r>
            <a:r>
              <a:rPr lang="en-GB" sz="1800" b="1" i="0" u="none" strike="noStrike" baseline="0" noProof="0" dirty="0">
                <a:solidFill>
                  <a:srgbClr val="27367C"/>
                </a:solidFill>
              </a:rPr>
              <a:t>Education</a:t>
            </a:r>
            <a:r>
              <a:rPr lang="en-GB" sz="1800" b="0" i="0" u="none" strike="noStrike" baseline="0" noProof="0" dirty="0">
                <a:solidFill>
                  <a:srgbClr val="27367C"/>
                </a:solidFill>
              </a:rPr>
              <a:t>, </a:t>
            </a:r>
            <a:r>
              <a:rPr lang="en-GB" sz="1800" b="1" i="0" u="none" strike="noStrike" baseline="0" noProof="0" dirty="0">
                <a:solidFill>
                  <a:srgbClr val="27367C"/>
                </a:solidFill>
              </a:rPr>
              <a:t>Networking</a:t>
            </a:r>
            <a:r>
              <a:rPr lang="en-GB" sz="1800" b="0" i="0" u="none" strike="noStrike" baseline="0" noProof="0" dirty="0">
                <a:solidFill>
                  <a:srgbClr val="27367C"/>
                </a:solidFill>
              </a:rPr>
              <a:t>, and </a:t>
            </a:r>
            <a:r>
              <a:rPr lang="en-GB" sz="1800" b="1" i="0" u="none" strike="noStrike" baseline="0" noProof="0" dirty="0">
                <a:solidFill>
                  <a:srgbClr val="27367C"/>
                </a:solidFill>
              </a:rPr>
              <a:t>Grant </a:t>
            </a:r>
            <a:r>
              <a:rPr lang="en-GB" b="1" noProof="0" dirty="0">
                <a:solidFill>
                  <a:srgbClr val="27367C"/>
                </a:solidFill>
              </a:rPr>
              <a:t>A</a:t>
            </a:r>
            <a:r>
              <a:rPr lang="en-GB" sz="1800" b="1" i="0" u="none" strike="noStrike" baseline="0" noProof="0" dirty="0">
                <a:solidFill>
                  <a:srgbClr val="27367C"/>
                </a:solidFill>
              </a:rPr>
              <a:t>ctivities</a:t>
            </a:r>
            <a:r>
              <a:rPr lang="en-GB" sz="1800" b="0" i="0" u="none" strike="noStrike" baseline="0" noProof="0" dirty="0">
                <a:solidFill>
                  <a:srgbClr val="27367C"/>
                </a:solidFill>
              </a:rPr>
              <a:t>, with performance broadly aligned with the defined success criteria </a:t>
            </a:r>
            <a:endParaRPr lang="en-GB" noProof="0" dirty="0">
              <a:solidFill>
                <a:srgbClr val="27367C"/>
              </a:solidFill>
            </a:endParaRPr>
          </a:p>
        </p:txBody>
      </p:sp>
    </p:spTree>
    <p:extLst>
      <p:ext uri="{BB962C8B-B14F-4D97-AF65-F5344CB8AC3E}">
        <p14:creationId xmlns:p14="http://schemas.microsoft.com/office/powerpoint/2010/main" val="657870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63EAD-AB89-ECA9-DE91-3D8E4AE399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89BCF5-5678-A6C5-2938-1D989CB2633F}"/>
              </a:ext>
            </a:extLst>
          </p:cNvPr>
          <p:cNvSpPr>
            <a:spLocks noGrp="1"/>
          </p:cNvSpPr>
          <p:nvPr>
            <p:ph type="title"/>
          </p:nvPr>
        </p:nvSpPr>
        <p:spPr>
          <a:xfrm>
            <a:off x="447502" y="340187"/>
            <a:ext cx="10515600" cy="732155"/>
          </a:xfrm>
        </p:spPr>
        <p:txBody>
          <a:bodyPr>
            <a:normAutofit/>
          </a:bodyPr>
          <a:lstStyle/>
          <a:p>
            <a:r>
              <a:rPr lang="en-GB" sz="3600" noProof="0" dirty="0"/>
              <a:t>MAJOR ACCOMPLISHMENTS </a:t>
            </a:r>
            <a:r>
              <a:rPr lang="en-GB" sz="3600" dirty="0"/>
              <a:t>IN 2025</a:t>
            </a:r>
            <a:endParaRPr lang="en-GB" sz="3600" noProof="0" dirty="0"/>
          </a:p>
        </p:txBody>
      </p:sp>
      <p:sp>
        <p:nvSpPr>
          <p:cNvPr id="3" name="Pladsholder til slidenummer 2">
            <a:extLst>
              <a:ext uri="{FF2B5EF4-FFF2-40B4-BE49-F238E27FC236}">
                <a16:creationId xmlns:a16="http://schemas.microsoft.com/office/drawing/2014/main" id="{5D4AE3C1-E226-C8AE-D242-84FDBA551782}"/>
              </a:ext>
            </a:extLst>
          </p:cNvPr>
          <p:cNvSpPr>
            <a:spLocks noGrp="1"/>
          </p:cNvSpPr>
          <p:nvPr>
            <p:ph type="sldNum" sz="quarter" idx="12"/>
          </p:nvPr>
        </p:nvSpPr>
        <p:spPr/>
        <p:txBody>
          <a:bodyPr/>
          <a:lstStyle/>
          <a:p>
            <a:fld id="{93C0FABB-0A8D-4426-BCFC-08CFCE52398F}" type="slidenum">
              <a:rPr lang="en-GB" noProof="0" smtClean="0"/>
              <a:t>7</a:t>
            </a:fld>
            <a:endParaRPr lang="en-GB" noProof="0" dirty="0"/>
          </a:p>
        </p:txBody>
      </p:sp>
      <p:sp>
        <p:nvSpPr>
          <p:cNvPr id="11" name="Rektangel 10">
            <a:extLst>
              <a:ext uri="{FF2B5EF4-FFF2-40B4-BE49-F238E27FC236}">
                <a16:creationId xmlns:a16="http://schemas.microsoft.com/office/drawing/2014/main" id="{54206038-2B60-97C9-3453-C5B842BAAF0A}"/>
              </a:ext>
            </a:extLst>
          </p:cNvPr>
          <p:cNvSpPr/>
          <p:nvPr/>
        </p:nvSpPr>
        <p:spPr>
          <a:xfrm>
            <a:off x="447500" y="1256395"/>
            <a:ext cx="11744500" cy="1296000"/>
          </a:xfrm>
          <a:prstGeom prst="rect">
            <a:avLst/>
          </a:prstGeom>
          <a:solidFill>
            <a:srgbClr val="2EA7D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720000" rtlCol="0" anchor="ctr"/>
          <a:lstStyle/>
          <a:p>
            <a:pPr>
              <a:spcAft>
                <a:spcPts val="600"/>
              </a:spcAft>
            </a:pPr>
            <a:r>
              <a:rPr lang="en-GB" sz="1600" b="1" noProof="0" dirty="0">
                <a:solidFill>
                  <a:schemeClr val="bg1"/>
                </a:solidFill>
              </a:rPr>
              <a:t>Consolidation of an Integrated Endocrine Research Environment</a:t>
            </a:r>
          </a:p>
          <a:p>
            <a:pPr>
              <a:spcAft>
                <a:spcPts val="600"/>
              </a:spcAft>
            </a:pPr>
            <a:r>
              <a:rPr lang="en-GB" sz="1400" noProof="0" dirty="0">
                <a:solidFill>
                  <a:schemeClr val="bg1"/>
                </a:solidFill>
              </a:rPr>
              <a:t>In 2025, DDEA continued to strengthen integration across diabetes and classical endocrinology through targeted educational activities and shared programming. This was reflected in the activity portfolio, where a consistent proportion of activities and participants represented classical endocrinology, in line with programme objectives.</a:t>
            </a:r>
          </a:p>
        </p:txBody>
      </p:sp>
      <p:sp>
        <p:nvSpPr>
          <p:cNvPr id="12" name="Rektangel 11">
            <a:extLst>
              <a:ext uri="{FF2B5EF4-FFF2-40B4-BE49-F238E27FC236}">
                <a16:creationId xmlns:a16="http://schemas.microsoft.com/office/drawing/2014/main" id="{2CA62470-A8CD-E856-C4E9-17730451F062}"/>
              </a:ext>
            </a:extLst>
          </p:cNvPr>
          <p:cNvSpPr/>
          <p:nvPr/>
        </p:nvSpPr>
        <p:spPr>
          <a:xfrm>
            <a:off x="447500" y="2646653"/>
            <a:ext cx="11744499" cy="1728000"/>
          </a:xfrm>
          <a:prstGeom prst="rect">
            <a:avLst/>
          </a:prstGeom>
          <a:solidFill>
            <a:srgbClr val="69C7B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720000" rtlCol="0" anchor="ctr"/>
          <a:lstStyle/>
          <a:p>
            <a:pPr>
              <a:spcAft>
                <a:spcPts val="600"/>
              </a:spcAft>
            </a:pPr>
            <a:r>
              <a:rPr lang="en-GB" sz="1600" b="1" noProof="0" dirty="0">
                <a:solidFill>
                  <a:srgbClr val="27367C"/>
                </a:solidFill>
              </a:rPr>
              <a:t>Strengthening Patient and Public Involvement (PPI)</a:t>
            </a:r>
          </a:p>
          <a:p>
            <a:pPr>
              <a:spcAft>
                <a:spcPts val="600"/>
              </a:spcAft>
            </a:pPr>
            <a:r>
              <a:rPr lang="en-GB" sz="1400" noProof="0" dirty="0">
                <a:solidFill>
                  <a:srgbClr val="27367C"/>
                </a:solidFill>
              </a:rPr>
              <a:t>In 2025, DDEA further strengthened PPI as a strategic priority. This was reflected in the dedicated PhD course on PPI, which equipped early-career researchers with methods for involving patients and citizens in research, and in revised grant application requirements, where applicants were asked to describe how their projects relate to PPI. DDEA also expanded public engagement through by including citizens and individuals with lived experience as speakers in selected courses and events, helping bring patient perspectives more directly into research discussions.</a:t>
            </a:r>
          </a:p>
        </p:txBody>
      </p:sp>
      <p:sp>
        <p:nvSpPr>
          <p:cNvPr id="16" name="Rektangel 15">
            <a:extLst>
              <a:ext uri="{FF2B5EF4-FFF2-40B4-BE49-F238E27FC236}">
                <a16:creationId xmlns:a16="http://schemas.microsoft.com/office/drawing/2014/main" id="{9F16EE00-F51B-0CDA-460F-510A57E1E747}"/>
              </a:ext>
            </a:extLst>
          </p:cNvPr>
          <p:cNvSpPr/>
          <p:nvPr/>
        </p:nvSpPr>
        <p:spPr>
          <a:xfrm>
            <a:off x="447502" y="4468911"/>
            <a:ext cx="11744498" cy="1512000"/>
          </a:xfrm>
          <a:prstGeom prst="rect">
            <a:avLst/>
          </a:prstGeom>
          <a:solidFill>
            <a:srgbClr val="27367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720000" rtlCol="0" anchor="ctr"/>
          <a:lstStyle/>
          <a:p>
            <a:pPr>
              <a:spcAft>
                <a:spcPts val="600"/>
              </a:spcAft>
            </a:pPr>
            <a:r>
              <a:rPr lang="en-GB" sz="1600" b="1" noProof="0" dirty="0">
                <a:solidFill>
                  <a:schemeClr val="bg1"/>
                </a:solidFill>
              </a:rPr>
              <a:t>Integration of Early-Career Researchers in DDEA Activities and Governance</a:t>
            </a:r>
          </a:p>
          <a:p>
            <a:pPr>
              <a:spcAft>
                <a:spcPts val="600"/>
              </a:spcAft>
            </a:pPr>
            <a:r>
              <a:rPr lang="en-GB" sz="1400" noProof="0" dirty="0">
                <a:solidFill>
                  <a:schemeClr val="bg1"/>
                </a:solidFill>
              </a:rPr>
              <a:t>In 2025, early-career researchers remained central to DDEA’s activities and governance. This was reflected in the participation of early-career researchers across activities reaching approximately 50% as well as their contribution to the organisation of courses, workshops, and networking events. In addition, early-career researchers were represented in both the Committee for Education and the Board of Directors and key activities such as the Postdoc Summit were continuously driven by early-career researchers.</a:t>
            </a:r>
          </a:p>
        </p:txBody>
      </p:sp>
    </p:spTree>
    <p:extLst>
      <p:ext uri="{BB962C8B-B14F-4D97-AF65-F5344CB8AC3E}">
        <p14:creationId xmlns:p14="http://schemas.microsoft.com/office/powerpoint/2010/main" val="1685793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502" y="340187"/>
            <a:ext cx="10515600" cy="732155"/>
          </a:xfrm>
        </p:spPr>
        <p:txBody>
          <a:bodyPr>
            <a:normAutofit/>
          </a:bodyPr>
          <a:lstStyle/>
          <a:p>
            <a:r>
              <a:rPr lang="en-GB" sz="3600" noProof="0" dirty="0"/>
              <a:t>BUDGET AND ACCOUNTS</a:t>
            </a:r>
          </a:p>
        </p:txBody>
      </p:sp>
      <p:sp>
        <p:nvSpPr>
          <p:cNvPr id="3" name="Pladsholder til slidenummer 2"/>
          <p:cNvSpPr>
            <a:spLocks noGrp="1"/>
          </p:cNvSpPr>
          <p:nvPr>
            <p:ph type="sldNum" sz="quarter" idx="12"/>
          </p:nvPr>
        </p:nvSpPr>
        <p:spPr/>
        <p:txBody>
          <a:bodyPr/>
          <a:lstStyle/>
          <a:p>
            <a:fld id="{93C0FABB-0A8D-4426-BCFC-08CFCE52398F}" type="slidenum">
              <a:rPr lang="en-GB" noProof="0" smtClean="0"/>
              <a:t>8</a:t>
            </a:fld>
            <a:endParaRPr lang="en-GB" noProof="0" dirty="0"/>
          </a:p>
        </p:txBody>
      </p:sp>
      <p:graphicFrame>
        <p:nvGraphicFramePr>
          <p:cNvPr id="4" name="Tabel 3"/>
          <p:cNvGraphicFramePr>
            <a:graphicFrameLocks noGrp="1"/>
          </p:cNvGraphicFramePr>
          <p:nvPr>
            <p:extLst>
              <p:ext uri="{D42A27DB-BD31-4B8C-83A1-F6EECF244321}">
                <p14:modId xmlns:p14="http://schemas.microsoft.com/office/powerpoint/2010/main" val="1076565136"/>
              </p:ext>
            </p:extLst>
          </p:nvPr>
        </p:nvGraphicFramePr>
        <p:xfrm>
          <a:off x="699958" y="1406761"/>
          <a:ext cx="10792085" cy="4441588"/>
        </p:xfrm>
        <a:graphic>
          <a:graphicData uri="http://schemas.openxmlformats.org/drawingml/2006/table">
            <a:tbl>
              <a:tblPr firstRow="1" bandRow="1">
                <a:tableStyleId>{3B4B98B0-60AC-42C2-AFA5-B58CD77FA1E5}</a:tableStyleId>
              </a:tblPr>
              <a:tblGrid>
                <a:gridCol w="4603562">
                  <a:extLst>
                    <a:ext uri="{9D8B030D-6E8A-4147-A177-3AD203B41FA5}">
                      <a16:colId xmlns:a16="http://schemas.microsoft.com/office/drawing/2014/main" val="3056307860"/>
                    </a:ext>
                  </a:extLst>
                </a:gridCol>
                <a:gridCol w="2062841">
                  <a:extLst>
                    <a:ext uri="{9D8B030D-6E8A-4147-A177-3AD203B41FA5}">
                      <a16:colId xmlns:a16="http://schemas.microsoft.com/office/drawing/2014/main" val="1856865452"/>
                    </a:ext>
                  </a:extLst>
                </a:gridCol>
                <a:gridCol w="2062841">
                  <a:extLst>
                    <a:ext uri="{9D8B030D-6E8A-4147-A177-3AD203B41FA5}">
                      <a16:colId xmlns:a16="http://schemas.microsoft.com/office/drawing/2014/main" val="781247853"/>
                    </a:ext>
                  </a:extLst>
                </a:gridCol>
                <a:gridCol w="2062841">
                  <a:extLst>
                    <a:ext uri="{9D8B030D-6E8A-4147-A177-3AD203B41FA5}">
                      <a16:colId xmlns:a16="http://schemas.microsoft.com/office/drawing/2014/main" val="2137924236"/>
                    </a:ext>
                  </a:extLst>
                </a:gridCol>
              </a:tblGrid>
              <a:tr h="557675">
                <a:tc>
                  <a:txBody>
                    <a:bodyPr/>
                    <a:lstStyle/>
                    <a:p>
                      <a:pPr algn="l" fontAlgn="b"/>
                      <a:r>
                        <a:rPr lang="en-GB" sz="1000" b="1" i="1" u="none" strike="noStrike" noProof="0" dirty="0">
                          <a:solidFill>
                            <a:schemeClr val="bg1"/>
                          </a:solidFill>
                          <a:effectLst/>
                        </a:rPr>
                        <a:t>Amounts are stated in 1,000 DKK</a:t>
                      </a:r>
                      <a:endParaRPr lang="en-GB" sz="1000" b="1" i="1" u="none" strike="noStrike" noProof="0" dirty="0">
                        <a:solidFill>
                          <a:schemeClr val="bg1"/>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2EA7DA"/>
                    </a:solidFill>
                  </a:tcPr>
                </a:tc>
                <a:tc>
                  <a:txBody>
                    <a:bodyPr/>
                    <a:lstStyle/>
                    <a:p>
                      <a:pPr algn="ctr" fontAlgn="b"/>
                      <a:r>
                        <a:rPr lang="en-GB" sz="1400" u="none" strike="noStrike" noProof="0" dirty="0">
                          <a:solidFill>
                            <a:schemeClr val="bg1"/>
                          </a:solidFill>
                          <a:effectLst/>
                        </a:rPr>
                        <a:t>Budget</a:t>
                      </a:r>
                      <a:endParaRPr lang="en-GB" sz="1400" b="0" i="0" u="none" strike="noStrike" noProof="0" dirty="0">
                        <a:solidFill>
                          <a:schemeClr val="bg1"/>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2EA7DA"/>
                    </a:solidFill>
                  </a:tcPr>
                </a:tc>
                <a:tc>
                  <a:txBody>
                    <a:bodyPr/>
                    <a:lstStyle/>
                    <a:p>
                      <a:pPr algn="ctr" fontAlgn="b"/>
                      <a:r>
                        <a:rPr lang="en-GB" sz="1400" u="none" strike="noStrike" noProof="0" dirty="0">
                          <a:solidFill>
                            <a:schemeClr val="bg1"/>
                          </a:solidFill>
                          <a:effectLst/>
                        </a:rPr>
                        <a:t>Result</a:t>
                      </a:r>
                      <a:endParaRPr lang="en-GB" sz="1400" b="0" i="0" u="none" strike="noStrike" noProof="0" dirty="0">
                        <a:solidFill>
                          <a:schemeClr val="bg1"/>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2EA7DA"/>
                    </a:solidFill>
                  </a:tcPr>
                </a:tc>
                <a:tc>
                  <a:txBody>
                    <a:bodyPr/>
                    <a:lstStyle/>
                    <a:p>
                      <a:pPr algn="ctr" fontAlgn="b"/>
                      <a:r>
                        <a:rPr lang="en-GB" sz="1400" u="none" strike="noStrike" noProof="0" dirty="0">
                          <a:solidFill>
                            <a:schemeClr val="bg1"/>
                          </a:solidFill>
                          <a:effectLst/>
                        </a:rPr>
                        <a:t>Difference</a:t>
                      </a:r>
                      <a:endParaRPr lang="en-GB" sz="1400" b="0" i="0" u="none" strike="noStrike" noProof="0" dirty="0">
                        <a:solidFill>
                          <a:schemeClr val="bg1"/>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2EA7DA"/>
                    </a:solidFill>
                  </a:tcPr>
                </a:tc>
                <a:extLst>
                  <a:ext uri="{0D108BD9-81ED-4DB2-BD59-A6C34878D82A}">
                    <a16:rowId xmlns:a16="http://schemas.microsoft.com/office/drawing/2014/main" val="1841291336"/>
                  </a:ext>
                </a:extLst>
              </a:tr>
              <a:tr h="557675">
                <a:tc>
                  <a:txBody>
                    <a:bodyPr/>
                    <a:lstStyle/>
                    <a:p>
                      <a:pPr algn="l" fontAlgn="b"/>
                      <a:r>
                        <a:rPr lang="en-GB" sz="1400" u="none" strike="noStrike" noProof="0" dirty="0">
                          <a:solidFill>
                            <a:srgbClr val="27367C"/>
                          </a:solidFill>
                          <a:effectLst/>
                        </a:rPr>
                        <a:t>Educational Activities and Talent Development</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3,700</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2,999</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noProof="0" dirty="0">
                          <a:solidFill>
                            <a:srgbClr val="27367C"/>
                          </a:solidFill>
                          <a:effectLst/>
                          <a:latin typeface="+mn-lt"/>
                        </a:rPr>
                        <a:t>701</a:t>
                      </a: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458453"/>
                  </a:ext>
                </a:extLst>
              </a:tr>
              <a:tr h="557675">
                <a:tc>
                  <a:txBody>
                    <a:bodyPr/>
                    <a:lstStyle/>
                    <a:p>
                      <a:pPr algn="l" fontAlgn="b"/>
                      <a:r>
                        <a:rPr lang="en-GB" sz="1400" u="none" strike="noStrike" noProof="0" dirty="0">
                          <a:solidFill>
                            <a:srgbClr val="27367C"/>
                          </a:solidFill>
                          <a:effectLst/>
                        </a:rPr>
                        <a:t>Networking and Collaboration Activities</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1,500</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1,254</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245</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0624541"/>
                  </a:ext>
                </a:extLst>
              </a:tr>
              <a:tr h="551071">
                <a:tc>
                  <a:txBody>
                    <a:bodyPr/>
                    <a:lstStyle/>
                    <a:p>
                      <a:pPr algn="l" fontAlgn="b"/>
                      <a:r>
                        <a:rPr lang="en-GB" sz="1400" u="none" strike="noStrike" noProof="0" dirty="0">
                          <a:solidFill>
                            <a:srgbClr val="27367C"/>
                          </a:solidFill>
                          <a:effectLst/>
                        </a:rPr>
                        <a:t>Grants</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002060"/>
                          </a:solidFill>
                          <a:effectLst/>
                        </a:rPr>
                        <a:t>38,475</a:t>
                      </a:r>
                      <a:endParaRPr lang="en-GB" sz="1400" b="0" i="0" u="none" strike="noStrike" noProof="0" dirty="0">
                        <a:solidFill>
                          <a:srgbClr val="002060"/>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002060"/>
                          </a:solidFill>
                          <a:effectLst/>
                        </a:rPr>
                        <a:t>34,084</a:t>
                      </a:r>
                      <a:endParaRPr lang="en-GB" sz="1400" b="0" i="0" u="none" strike="noStrike" noProof="0" dirty="0">
                        <a:solidFill>
                          <a:srgbClr val="002060"/>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002060"/>
                          </a:solidFill>
                          <a:effectLst/>
                        </a:rPr>
                        <a:t>4,390</a:t>
                      </a:r>
                      <a:endParaRPr lang="en-GB" sz="1400" b="0" i="0" u="none" strike="noStrike" noProof="0" dirty="0">
                        <a:solidFill>
                          <a:srgbClr val="002060"/>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031815"/>
                  </a:ext>
                </a:extLst>
              </a:tr>
              <a:tr h="557675">
                <a:tc>
                  <a:txBody>
                    <a:bodyPr/>
                    <a:lstStyle/>
                    <a:p>
                      <a:pPr algn="l" fontAlgn="b"/>
                      <a:r>
                        <a:rPr lang="en-GB" sz="1400" u="none" strike="noStrike" noProof="0" dirty="0">
                          <a:solidFill>
                            <a:srgbClr val="27367C"/>
                          </a:solidFill>
                          <a:effectLst/>
                        </a:rPr>
                        <a:t>Secretariat (salary)</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4,719</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4,825</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u="none" strike="noStrike" noProof="0" dirty="0">
                          <a:solidFill>
                            <a:srgbClr val="27367C"/>
                          </a:solidFill>
                          <a:effectLst/>
                        </a:rPr>
                        <a:t>-86</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6343"/>
                  </a:ext>
                </a:extLst>
              </a:tr>
              <a:tr h="551071">
                <a:tc>
                  <a:txBody>
                    <a:bodyPr/>
                    <a:lstStyle/>
                    <a:p>
                      <a:pPr algn="l" fontAlgn="b"/>
                      <a:r>
                        <a:rPr lang="en-GB" sz="1400" u="none" strike="noStrike" noProof="0" dirty="0">
                          <a:solidFill>
                            <a:srgbClr val="27367C"/>
                          </a:solidFill>
                          <a:effectLst/>
                        </a:rPr>
                        <a:t>Running costs</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2,145</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rPr>
                        <a:t>1,576</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u="none" strike="noStrike" noProof="0" dirty="0">
                          <a:solidFill>
                            <a:srgbClr val="27367C"/>
                          </a:solidFill>
                          <a:effectLst/>
                          <a:latin typeface="+mn-lt"/>
                        </a:rPr>
                        <a:t>608</a:t>
                      </a:r>
                      <a:endParaRPr lang="en-GB" sz="1400" b="0" i="0" u="none" strike="noStrike" noProof="0" dirty="0">
                        <a:solidFill>
                          <a:srgbClr val="27367C"/>
                        </a:solidFill>
                        <a:effectLst/>
                        <a:latin typeface="+mn-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235865"/>
                  </a:ext>
                </a:extLst>
              </a:tr>
              <a:tr h="557675">
                <a:tc>
                  <a:txBody>
                    <a:bodyPr/>
                    <a:lstStyle/>
                    <a:p>
                      <a:pPr algn="l" fontAlgn="b"/>
                      <a:r>
                        <a:rPr lang="en-GB" sz="1400" u="none" strike="noStrike" noProof="0" dirty="0">
                          <a:solidFill>
                            <a:srgbClr val="27367C"/>
                          </a:solidFill>
                          <a:effectLst/>
                        </a:rPr>
                        <a:t>Host institutions' direct costs associated with DDEA</a:t>
                      </a:r>
                      <a:endParaRPr lang="en-GB" sz="1400" b="0"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noProof="0" dirty="0">
                          <a:solidFill>
                            <a:srgbClr val="27367C"/>
                          </a:solidFill>
                          <a:effectLst/>
                          <a:latin typeface="+mn-lt"/>
                        </a:rPr>
                        <a:t>846</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noProof="0" dirty="0">
                          <a:solidFill>
                            <a:srgbClr val="27367C"/>
                          </a:solidFill>
                          <a:effectLst/>
                          <a:latin typeface="+mn-lt"/>
                        </a:rPr>
                        <a:t>838</a:t>
                      </a:r>
                      <a:endParaRPr lang="en-GB" sz="1400" b="0"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400" b="0" i="0" u="none" strike="noStrike" noProof="0" dirty="0">
                          <a:solidFill>
                            <a:srgbClr val="27367C"/>
                          </a:solidFill>
                          <a:effectLst/>
                          <a:latin typeface="+mn-lt"/>
                        </a:rPr>
                        <a:t>6</a:t>
                      </a: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6278522"/>
                  </a:ext>
                </a:extLst>
              </a:tr>
              <a:tr h="551071">
                <a:tc>
                  <a:txBody>
                    <a:bodyPr/>
                    <a:lstStyle/>
                    <a:p>
                      <a:pPr algn="l" fontAlgn="b"/>
                      <a:r>
                        <a:rPr lang="en-GB" sz="1400" b="1" u="none" strike="noStrike" noProof="0" dirty="0">
                          <a:solidFill>
                            <a:srgbClr val="27367C"/>
                          </a:solidFill>
                          <a:effectLst/>
                        </a:rPr>
                        <a:t>Total</a:t>
                      </a:r>
                      <a:endParaRPr lang="en-GB" sz="1400" b="1" i="0" u="none" strike="noStrike" noProof="0" dirty="0">
                        <a:solidFill>
                          <a:srgbClr val="27367C"/>
                        </a:solidFill>
                        <a:effectLst/>
                        <a:latin typeface="+mj-lt"/>
                      </a:endParaRPr>
                    </a:p>
                  </a:txBody>
                  <a:tcPr marL="180000"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CCE6F6"/>
                    </a:solidFill>
                  </a:tcPr>
                </a:tc>
                <a:tc>
                  <a:txBody>
                    <a:bodyPr/>
                    <a:lstStyle/>
                    <a:p>
                      <a:pPr algn="ctr" fontAlgn="b"/>
                      <a:r>
                        <a:rPr lang="en-GB" sz="1400" b="1" u="none" strike="noStrike" noProof="0" dirty="0">
                          <a:solidFill>
                            <a:srgbClr val="27367C"/>
                          </a:solidFill>
                          <a:effectLst/>
                        </a:rPr>
                        <a:t>51,386</a:t>
                      </a:r>
                      <a:endParaRPr lang="en-GB" sz="1400" b="1" i="0" u="none" strike="noStrike" noProof="0" dirty="0">
                        <a:solidFill>
                          <a:srgbClr val="27367C"/>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CCE6F6"/>
                    </a:solidFill>
                  </a:tcPr>
                </a:tc>
                <a:tc>
                  <a:txBody>
                    <a:bodyPr/>
                    <a:lstStyle/>
                    <a:p>
                      <a:pPr algn="ctr" fontAlgn="b"/>
                      <a:r>
                        <a:rPr lang="en-GB" sz="1400" b="1" u="none" strike="noStrike" noProof="0" dirty="0">
                          <a:solidFill>
                            <a:srgbClr val="002060"/>
                          </a:solidFill>
                          <a:effectLst/>
                        </a:rPr>
                        <a:t>45,538</a:t>
                      </a:r>
                      <a:endParaRPr lang="en-GB" sz="1400" b="1" i="0" u="none" strike="noStrike" noProof="0" dirty="0">
                        <a:solidFill>
                          <a:srgbClr val="002060"/>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CCE6F6"/>
                    </a:solidFill>
                  </a:tcPr>
                </a:tc>
                <a:tc>
                  <a:txBody>
                    <a:bodyPr/>
                    <a:lstStyle/>
                    <a:p>
                      <a:pPr algn="ctr" fontAlgn="b"/>
                      <a:r>
                        <a:rPr lang="en-GB" sz="1400" b="1" u="none" strike="noStrike" noProof="0" dirty="0">
                          <a:solidFill>
                            <a:srgbClr val="002060"/>
                          </a:solidFill>
                          <a:effectLst/>
                        </a:rPr>
                        <a:t>5,868</a:t>
                      </a:r>
                      <a:endParaRPr lang="en-GB" sz="1400" b="1" i="0" u="none" strike="noStrike" noProof="0" dirty="0">
                        <a:solidFill>
                          <a:srgbClr val="002060"/>
                        </a:solidFill>
                        <a:effectLst/>
                        <a:latin typeface="+mj-lt"/>
                      </a:endParaRPr>
                    </a:p>
                  </a:txBody>
                  <a:tcPr marL="9525" marR="9525" marT="9525" marB="0" anchor="ctr">
                    <a:lnL w="28575" cap="flat" cmpd="sng" algn="ctr">
                      <a:solidFill>
                        <a:srgbClr val="E9EAE9"/>
                      </a:solidFill>
                      <a:prstDash val="solid"/>
                      <a:round/>
                      <a:headEnd type="none" w="med" len="med"/>
                      <a:tailEnd type="none" w="med" len="med"/>
                    </a:lnL>
                    <a:lnR w="28575" cap="flat" cmpd="sng" algn="ctr">
                      <a:solidFill>
                        <a:srgbClr val="E9EAE9"/>
                      </a:solidFill>
                      <a:prstDash val="solid"/>
                      <a:round/>
                      <a:headEnd type="none" w="med" len="med"/>
                      <a:tailEnd type="none" w="med" len="med"/>
                    </a:lnR>
                    <a:lnT w="28575" cap="flat" cmpd="sng" algn="ctr">
                      <a:solidFill>
                        <a:srgbClr val="E9EAE9"/>
                      </a:solidFill>
                      <a:prstDash val="solid"/>
                      <a:round/>
                      <a:headEnd type="none" w="med" len="med"/>
                      <a:tailEnd type="none" w="med" len="med"/>
                    </a:lnT>
                    <a:lnB w="28575" cap="flat" cmpd="sng" algn="ctr">
                      <a:solidFill>
                        <a:srgbClr val="E9EAE9"/>
                      </a:solidFill>
                      <a:prstDash val="solid"/>
                      <a:round/>
                      <a:headEnd type="none" w="med" len="med"/>
                      <a:tailEnd type="none" w="med" len="med"/>
                    </a:lnB>
                    <a:lnTlToBr w="12700" cmpd="sng">
                      <a:noFill/>
                      <a:prstDash val="solid"/>
                    </a:lnTlToBr>
                    <a:lnBlToTr w="12700" cmpd="sng">
                      <a:noFill/>
                      <a:prstDash val="solid"/>
                    </a:lnBlToTr>
                    <a:solidFill>
                      <a:srgbClr val="CCE6F6"/>
                    </a:solidFill>
                  </a:tcPr>
                </a:tc>
                <a:extLst>
                  <a:ext uri="{0D108BD9-81ED-4DB2-BD59-A6C34878D82A}">
                    <a16:rowId xmlns:a16="http://schemas.microsoft.com/office/drawing/2014/main" val="1761675108"/>
                  </a:ext>
                </a:extLst>
              </a:tr>
            </a:tbl>
          </a:graphicData>
        </a:graphic>
      </p:graphicFrame>
    </p:spTree>
    <p:extLst>
      <p:ext uri="{BB962C8B-B14F-4D97-AF65-F5344CB8AC3E}">
        <p14:creationId xmlns:p14="http://schemas.microsoft.com/office/powerpoint/2010/main" val="2318709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93C0FABB-0A8D-4426-BCFC-08CFCE52398F}" type="slidenum">
              <a:rPr lang="en-GB" noProof="0" smtClean="0"/>
              <a:t>9</a:t>
            </a:fld>
            <a:endParaRPr lang="en-GB" noProof="0" dirty="0"/>
          </a:p>
        </p:txBody>
      </p:sp>
      <p:sp>
        <p:nvSpPr>
          <p:cNvPr id="54" name="Titel 1"/>
          <p:cNvSpPr txBox="1">
            <a:spLocks/>
          </p:cNvSpPr>
          <p:nvPr/>
        </p:nvSpPr>
        <p:spPr>
          <a:xfrm>
            <a:off x="447502" y="340187"/>
            <a:ext cx="11755882"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3600" noProof="0" dirty="0"/>
              <a:t>EDUCATIONAL AND NETWORKING ACTIVITIES</a:t>
            </a:r>
          </a:p>
        </p:txBody>
      </p:sp>
      <p:sp>
        <p:nvSpPr>
          <p:cNvPr id="14" name="Bue 13"/>
          <p:cNvSpPr>
            <a:spLocks noChangeAspect="1"/>
          </p:cNvSpPr>
          <p:nvPr/>
        </p:nvSpPr>
        <p:spPr>
          <a:xfrm rot="18900000">
            <a:off x="-713150" y="3807299"/>
            <a:ext cx="4320000" cy="4320000"/>
          </a:xfrm>
          <a:prstGeom prst="arc">
            <a:avLst/>
          </a:prstGeom>
          <a:ln w="304800" cap="rnd">
            <a:solidFill>
              <a:srgbClr val="69C7B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17" name="Bue 16"/>
          <p:cNvSpPr>
            <a:spLocks noChangeAspect="1"/>
          </p:cNvSpPr>
          <p:nvPr/>
        </p:nvSpPr>
        <p:spPr>
          <a:xfrm rot="8100000">
            <a:off x="2387447" y="794421"/>
            <a:ext cx="4320000" cy="4320000"/>
          </a:xfrm>
          <a:prstGeom prst="arc">
            <a:avLst/>
          </a:prstGeom>
          <a:ln w="304800" cap="rnd">
            <a:solidFill>
              <a:srgbClr val="69C7B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18" name="Bue 17"/>
          <p:cNvSpPr>
            <a:spLocks noChangeAspect="1"/>
          </p:cNvSpPr>
          <p:nvPr/>
        </p:nvSpPr>
        <p:spPr>
          <a:xfrm rot="18900000">
            <a:off x="5487507" y="3807299"/>
            <a:ext cx="4320000" cy="4320000"/>
          </a:xfrm>
          <a:prstGeom prst="arc">
            <a:avLst/>
          </a:prstGeom>
          <a:ln w="304800" cap="rnd">
            <a:solidFill>
              <a:srgbClr val="69C7B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20" name="Bue 19"/>
          <p:cNvSpPr>
            <a:spLocks noChangeAspect="1"/>
          </p:cNvSpPr>
          <p:nvPr/>
        </p:nvSpPr>
        <p:spPr>
          <a:xfrm rot="8100000">
            <a:off x="8585151" y="794421"/>
            <a:ext cx="4320000" cy="4320000"/>
          </a:xfrm>
          <a:prstGeom prst="arc">
            <a:avLst/>
          </a:prstGeom>
          <a:ln w="304800" cap="rnd">
            <a:solidFill>
              <a:srgbClr val="69C7B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52" name="Tekstfelt 51"/>
          <p:cNvSpPr txBox="1"/>
          <p:nvPr/>
        </p:nvSpPr>
        <p:spPr>
          <a:xfrm>
            <a:off x="823512" y="2901023"/>
            <a:ext cx="1246677" cy="307777"/>
          </a:xfrm>
          <a:prstGeom prst="rect">
            <a:avLst/>
          </a:prstGeom>
          <a:noFill/>
        </p:spPr>
        <p:txBody>
          <a:bodyPr wrap="square" rtlCol="0">
            <a:spAutoFit/>
          </a:bodyPr>
          <a:lstStyle/>
          <a:p>
            <a:pPr algn="ctr"/>
            <a:r>
              <a:rPr lang="en-GB" sz="1400" noProof="0" dirty="0">
                <a:solidFill>
                  <a:srgbClr val="69C7BB"/>
                </a:solidFill>
              </a:rPr>
              <a:t>JANUARY</a:t>
            </a:r>
          </a:p>
        </p:txBody>
      </p:sp>
      <p:grpSp>
        <p:nvGrpSpPr>
          <p:cNvPr id="144" name="Gruppe 143">
            <a:extLst>
              <a:ext uri="{FF2B5EF4-FFF2-40B4-BE49-F238E27FC236}">
                <a16:creationId xmlns:a16="http://schemas.microsoft.com/office/drawing/2014/main" id="{EECA84A8-0E9C-6024-7919-691086A6D557}"/>
              </a:ext>
            </a:extLst>
          </p:cNvPr>
          <p:cNvGrpSpPr/>
          <p:nvPr/>
        </p:nvGrpSpPr>
        <p:grpSpPr>
          <a:xfrm>
            <a:off x="74071" y="4109764"/>
            <a:ext cx="540000" cy="540000"/>
            <a:chOff x="54917" y="3903289"/>
            <a:chExt cx="540000" cy="540000"/>
          </a:xfrm>
        </p:grpSpPr>
        <p:sp>
          <p:nvSpPr>
            <p:cNvPr id="77" name="Ellipse 76"/>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78" name="Billede 7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sp>
        <p:nvSpPr>
          <p:cNvPr id="85" name="Tekstfelt 84"/>
          <p:cNvSpPr txBox="1"/>
          <p:nvPr/>
        </p:nvSpPr>
        <p:spPr>
          <a:xfrm>
            <a:off x="7024169" y="2901023"/>
            <a:ext cx="1246677" cy="307777"/>
          </a:xfrm>
          <a:prstGeom prst="rect">
            <a:avLst/>
          </a:prstGeom>
          <a:noFill/>
        </p:spPr>
        <p:txBody>
          <a:bodyPr wrap="square" rtlCol="0">
            <a:spAutoFit/>
          </a:bodyPr>
          <a:lstStyle/>
          <a:p>
            <a:pPr algn="ctr"/>
            <a:r>
              <a:rPr lang="en-GB" sz="1400" noProof="0" dirty="0">
                <a:solidFill>
                  <a:srgbClr val="69C7BB"/>
                </a:solidFill>
              </a:rPr>
              <a:t>JULY</a:t>
            </a:r>
          </a:p>
        </p:txBody>
      </p:sp>
      <p:grpSp>
        <p:nvGrpSpPr>
          <p:cNvPr id="141" name="Gruppe 140">
            <a:extLst>
              <a:ext uri="{FF2B5EF4-FFF2-40B4-BE49-F238E27FC236}">
                <a16:creationId xmlns:a16="http://schemas.microsoft.com/office/drawing/2014/main" id="{85F73178-158B-C544-9CB9-139E0A23C768}"/>
              </a:ext>
            </a:extLst>
          </p:cNvPr>
          <p:cNvGrpSpPr/>
          <p:nvPr/>
        </p:nvGrpSpPr>
        <p:grpSpPr>
          <a:xfrm>
            <a:off x="1868194" y="3844443"/>
            <a:ext cx="540000" cy="540000"/>
            <a:chOff x="4736341" y="3254708"/>
            <a:chExt cx="540000" cy="540000"/>
          </a:xfrm>
        </p:grpSpPr>
        <p:sp>
          <p:nvSpPr>
            <p:cNvPr id="96" name="Ellipse 95"/>
            <p:cNvSpPr>
              <a:spLocks/>
            </p:cNvSpPr>
            <p:nvPr/>
          </p:nvSpPr>
          <p:spPr>
            <a:xfrm>
              <a:off x="4736341" y="325470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7" name="Billed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856" y="3344708"/>
              <a:ext cx="366971" cy="360000"/>
            </a:xfrm>
            <a:prstGeom prst="rect">
              <a:avLst/>
            </a:prstGeom>
            <a:ln>
              <a:noFill/>
            </a:ln>
          </p:spPr>
        </p:pic>
      </p:grpSp>
      <p:grpSp>
        <p:nvGrpSpPr>
          <p:cNvPr id="140" name="Gruppe 139">
            <a:extLst>
              <a:ext uri="{FF2B5EF4-FFF2-40B4-BE49-F238E27FC236}">
                <a16:creationId xmlns:a16="http://schemas.microsoft.com/office/drawing/2014/main" id="{54556B61-031E-8AAC-CDEC-65B0EAC2680D}"/>
              </a:ext>
            </a:extLst>
          </p:cNvPr>
          <p:cNvGrpSpPr/>
          <p:nvPr/>
        </p:nvGrpSpPr>
        <p:grpSpPr>
          <a:xfrm>
            <a:off x="2513643" y="4274796"/>
            <a:ext cx="540000" cy="540000"/>
            <a:chOff x="3167153" y="3292243"/>
            <a:chExt cx="540000" cy="540000"/>
          </a:xfrm>
        </p:grpSpPr>
        <p:sp>
          <p:nvSpPr>
            <p:cNvPr id="108" name="Ellipse 107"/>
            <p:cNvSpPr>
              <a:spLocks/>
            </p:cNvSpPr>
            <p:nvPr/>
          </p:nvSpPr>
          <p:spPr>
            <a:xfrm>
              <a:off x="3167153" y="329224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09" name="Billed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08" y="3382243"/>
              <a:ext cx="379490" cy="360000"/>
            </a:xfrm>
            <a:prstGeom prst="rect">
              <a:avLst/>
            </a:prstGeom>
            <a:ln>
              <a:noFill/>
            </a:ln>
          </p:spPr>
        </p:pic>
      </p:grpSp>
      <p:grpSp>
        <p:nvGrpSpPr>
          <p:cNvPr id="131" name="Gruppe 130">
            <a:extLst>
              <a:ext uri="{FF2B5EF4-FFF2-40B4-BE49-F238E27FC236}">
                <a16:creationId xmlns:a16="http://schemas.microsoft.com/office/drawing/2014/main" id="{524386EC-899A-F59A-1964-E64379EFC4D1}"/>
              </a:ext>
            </a:extLst>
          </p:cNvPr>
          <p:cNvGrpSpPr/>
          <p:nvPr/>
        </p:nvGrpSpPr>
        <p:grpSpPr>
          <a:xfrm>
            <a:off x="-5692" y="1324478"/>
            <a:ext cx="12209076" cy="1159412"/>
            <a:chOff x="-5692" y="1047387"/>
            <a:chExt cx="12209076" cy="1159412"/>
          </a:xfrm>
        </p:grpSpPr>
        <p:sp>
          <p:nvSpPr>
            <p:cNvPr id="36" name="Rektangel 35">
              <a:extLst>
                <a:ext uri="{FF2B5EF4-FFF2-40B4-BE49-F238E27FC236}">
                  <a16:creationId xmlns:a16="http://schemas.microsoft.com/office/drawing/2014/main" id="{A5A0C57A-696D-02AB-D2D3-73A14BBEC106}"/>
                </a:ext>
              </a:extLst>
            </p:cNvPr>
            <p:cNvSpPr/>
            <p:nvPr/>
          </p:nvSpPr>
          <p:spPr>
            <a:xfrm>
              <a:off x="-5692" y="1047387"/>
              <a:ext cx="12209076" cy="115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29" name="Gruppe 128">
              <a:extLst>
                <a:ext uri="{FF2B5EF4-FFF2-40B4-BE49-F238E27FC236}">
                  <a16:creationId xmlns:a16="http://schemas.microsoft.com/office/drawing/2014/main" id="{49003514-85C6-C2CE-E567-4BD37AD2C54E}"/>
                </a:ext>
              </a:extLst>
            </p:cNvPr>
            <p:cNvGrpSpPr/>
            <p:nvPr/>
          </p:nvGrpSpPr>
          <p:grpSpPr>
            <a:xfrm>
              <a:off x="8766208" y="1261016"/>
              <a:ext cx="3120992" cy="732155"/>
              <a:chOff x="582790" y="2268228"/>
              <a:chExt cx="3120992" cy="732155"/>
            </a:xfrm>
          </p:grpSpPr>
          <p:pic>
            <p:nvPicPr>
              <p:cNvPr id="35" name="Billede 34">
                <a:extLst>
                  <a:ext uri="{FF2B5EF4-FFF2-40B4-BE49-F238E27FC236}">
                    <a16:creationId xmlns:a16="http://schemas.microsoft.com/office/drawing/2014/main" id="{1752455E-C70C-ECF3-7FF8-5FDC10C2A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790" y="2310305"/>
                <a:ext cx="674404" cy="648000"/>
              </a:xfrm>
              <a:prstGeom prst="rect">
                <a:avLst/>
              </a:prstGeom>
            </p:spPr>
          </p:pic>
          <p:grpSp>
            <p:nvGrpSpPr>
              <p:cNvPr id="75" name="Gruppe 74">
                <a:extLst>
                  <a:ext uri="{FF2B5EF4-FFF2-40B4-BE49-F238E27FC236}">
                    <a16:creationId xmlns:a16="http://schemas.microsoft.com/office/drawing/2014/main" id="{12C200B4-2FFA-A6F2-5B75-894BC3DBDB54}"/>
                  </a:ext>
                </a:extLst>
              </p:cNvPr>
              <p:cNvGrpSpPr/>
              <p:nvPr/>
            </p:nvGrpSpPr>
            <p:grpSpPr>
              <a:xfrm>
                <a:off x="1239609" y="2268228"/>
                <a:ext cx="2464173" cy="732155"/>
                <a:chOff x="9168037" y="1356902"/>
                <a:chExt cx="2464173" cy="732155"/>
              </a:xfrm>
            </p:grpSpPr>
            <p:sp>
              <p:nvSpPr>
                <p:cNvPr id="42" name="Titel 1">
                  <a:extLst>
                    <a:ext uri="{FF2B5EF4-FFF2-40B4-BE49-F238E27FC236}">
                      <a16:creationId xmlns:a16="http://schemas.microsoft.com/office/drawing/2014/main" id="{3B783BF7-8FE9-7383-CA12-5F97B731D728}"/>
                    </a:ext>
                  </a:extLst>
                </p:cNvPr>
                <p:cNvSpPr txBox="1">
                  <a:spLocks/>
                </p:cNvSpPr>
                <p:nvPr/>
              </p:nvSpPr>
              <p:spPr>
                <a:xfrm>
                  <a:off x="9972115" y="1356902"/>
                  <a:ext cx="1660095"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600" b="0" noProof="0" dirty="0">
                      <a:solidFill>
                        <a:srgbClr val="2EA7DA"/>
                      </a:solidFill>
                    </a:rPr>
                    <a:t>NETWORKING </a:t>
                  </a:r>
                </a:p>
                <a:p>
                  <a:r>
                    <a:rPr lang="en-GB" sz="1600" b="0" noProof="0" dirty="0">
                      <a:solidFill>
                        <a:srgbClr val="2EA7DA"/>
                      </a:solidFill>
                    </a:rPr>
                    <a:t>ACTIVITIES</a:t>
                  </a:r>
                  <a:endParaRPr lang="en-GB" sz="700" b="0" noProof="0" dirty="0">
                    <a:solidFill>
                      <a:srgbClr val="2EA7DA"/>
                    </a:solidFill>
                  </a:endParaRPr>
                </a:p>
              </p:txBody>
            </p:sp>
            <p:sp>
              <p:nvSpPr>
                <p:cNvPr id="61" name="Titel 1">
                  <a:extLst>
                    <a:ext uri="{FF2B5EF4-FFF2-40B4-BE49-F238E27FC236}">
                      <a16:creationId xmlns:a16="http://schemas.microsoft.com/office/drawing/2014/main" id="{3AAD16EF-ACD7-90CF-4E70-CFEAC205B91B}"/>
                    </a:ext>
                  </a:extLst>
                </p:cNvPr>
                <p:cNvSpPr txBox="1">
                  <a:spLocks/>
                </p:cNvSpPr>
                <p:nvPr/>
              </p:nvSpPr>
              <p:spPr>
                <a:xfrm>
                  <a:off x="9168037" y="1356902"/>
                  <a:ext cx="804078"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algn="r"/>
                  <a:r>
                    <a:rPr lang="en-GB" sz="3600" dirty="0"/>
                    <a:t>20</a:t>
                  </a:r>
                  <a:endParaRPr lang="en-GB" noProof="0" dirty="0"/>
                </a:p>
              </p:txBody>
            </p:sp>
          </p:grpSp>
        </p:grpSp>
        <p:grpSp>
          <p:nvGrpSpPr>
            <p:cNvPr id="128" name="Gruppe 127">
              <a:extLst>
                <a:ext uri="{FF2B5EF4-FFF2-40B4-BE49-F238E27FC236}">
                  <a16:creationId xmlns:a16="http://schemas.microsoft.com/office/drawing/2014/main" id="{FA674553-F34F-4E6D-5C85-8E84FAA6C4BF}"/>
                </a:ext>
              </a:extLst>
            </p:cNvPr>
            <p:cNvGrpSpPr/>
            <p:nvPr/>
          </p:nvGrpSpPr>
          <p:grpSpPr>
            <a:xfrm>
              <a:off x="6160117" y="1261016"/>
              <a:ext cx="2594304" cy="732155"/>
              <a:chOff x="595992" y="2378874"/>
              <a:chExt cx="2594304" cy="732155"/>
            </a:xfrm>
          </p:grpSpPr>
          <p:pic>
            <p:nvPicPr>
              <p:cNvPr id="34" name="Billede 33">
                <a:extLst>
                  <a:ext uri="{FF2B5EF4-FFF2-40B4-BE49-F238E27FC236}">
                    <a16:creationId xmlns:a16="http://schemas.microsoft.com/office/drawing/2014/main" id="{5595EF5F-AB71-4FAE-CA69-DF21F5299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92" y="2420951"/>
                <a:ext cx="648000" cy="648000"/>
              </a:xfrm>
              <a:prstGeom prst="rect">
                <a:avLst/>
              </a:prstGeom>
            </p:spPr>
          </p:pic>
          <p:grpSp>
            <p:nvGrpSpPr>
              <p:cNvPr id="74" name="Gruppe 73">
                <a:extLst>
                  <a:ext uri="{FF2B5EF4-FFF2-40B4-BE49-F238E27FC236}">
                    <a16:creationId xmlns:a16="http://schemas.microsoft.com/office/drawing/2014/main" id="{551953DD-257B-082B-D724-587268E6217B}"/>
                  </a:ext>
                </a:extLst>
              </p:cNvPr>
              <p:cNvGrpSpPr/>
              <p:nvPr/>
            </p:nvGrpSpPr>
            <p:grpSpPr>
              <a:xfrm>
                <a:off x="1245232" y="2378874"/>
                <a:ext cx="1945064" cy="732155"/>
                <a:chOff x="6229118" y="1355804"/>
                <a:chExt cx="1945064" cy="732155"/>
              </a:xfrm>
            </p:grpSpPr>
            <p:sp>
              <p:nvSpPr>
                <p:cNvPr id="60" name="Titel 1">
                  <a:extLst>
                    <a:ext uri="{FF2B5EF4-FFF2-40B4-BE49-F238E27FC236}">
                      <a16:creationId xmlns:a16="http://schemas.microsoft.com/office/drawing/2014/main" id="{52C4333E-4DFC-6B5A-EABB-C6A67EAEC6CD}"/>
                    </a:ext>
                  </a:extLst>
                </p:cNvPr>
                <p:cNvSpPr txBox="1">
                  <a:spLocks/>
                </p:cNvSpPr>
                <p:nvPr/>
              </p:nvSpPr>
              <p:spPr>
                <a:xfrm>
                  <a:off x="6229118" y="1355804"/>
                  <a:ext cx="535562"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algn="r"/>
                  <a:r>
                    <a:rPr lang="en-GB" sz="3600" dirty="0"/>
                    <a:t>4</a:t>
                  </a:r>
                  <a:endParaRPr lang="en-GB" noProof="0" dirty="0"/>
                </a:p>
              </p:txBody>
            </p:sp>
            <p:sp>
              <p:nvSpPr>
                <p:cNvPr id="62" name="Titel 1">
                  <a:extLst>
                    <a:ext uri="{FF2B5EF4-FFF2-40B4-BE49-F238E27FC236}">
                      <a16:creationId xmlns:a16="http://schemas.microsoft.com/office/drawing/2014/main" id="{F89E5769-4940-B786-C3A9-0B89312263A8}"/>
                    </a:ext>
                  </a:extLst>
                </p:cNvPr>
                <p:cNvSpPr txBox="1">
                  <a:spLocks/>
                </p:cNvSpPr>
                <p:nvPr/>
              </p:nvSpPr>
              <p:spPr>
                <a:xfrm>
                  <a:off x="6764680" y="1355804"/>
                  <a:ext cx="1409502"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600" b="0" noProof="0" dirty="0">
                      <a:solidFill>
                        <a:srgbClr val="2EA7DA"/>
                      </a:solidFill>
                    </a:rPr>
                    <a:t>SYMPOSIA</a:t>
                  </a:r>
                  <a:endParaRPr lang="en-GB" sz="800" b="0" noProof="0" dirty="0">
                    <a:solidFill>
                      <a:srgbClr val="2EA7DA"/>
                    </a:solidFill>
                  </a:endParaRPr>
                </a:p>
              </p:txBody>
            </p:sp>
          </p:grpSp>
        </p:grpSp>
        <p:grpSp>
          <p:nvGrpSpPr>
            <p:cNvPr id="100" name="Gruppe 99">
              <a:extLst>
                <a:ext uri="{FF2B5EF4-FFF2-40B4-BE49-F238E27FC236}">
                  <a16:creationId xmlns:a16="http://schemas.microsoft.com/office/drawing/2014/main" id="{E541CA84-B1CE-B888-E265-E7F489B221CD}"/>
                </a:ext>
              </a:extLst>
            </p:cNvPr>
            <p:cNvGrpSpPr/>
            <p:nvPr/>
          </p:nvGrpSpPr>
          <p:grpSpPr>
            <a:xfrm>
              <a:off x="2919860" y="1261016"/>
              <a:ext cx="3228471" cy="732155"/>
              <a:chOff x="595992" y="2121948"/>
              <a:chExt cx="3228471" cy="732155"/>
            </a:xfrm>
          </p:grpSpPr>
          <p:pic>
            <p:nvPicPr>
              <p:cNvPr id="32" name="Billede 31">
                <a:extLst>
                  <a:ext uri="{FF2B5EF4-FFF2-40B4-BE49-F238E27FC236}">
                    <a16:creationId xmlns:a16="http://schemas.microsoft.com/office/drawing/2014/main" id="{E9BE45F2-2685-E49B-C23E-4C7373667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92" y="2164025"/>
                <a:ext cx="648000" cy="648000"/>
              </a:xfrm>
              <a:prstGeom prst="rect">
                <a:avLst/>
              </a:prstGeom>
            </p:spPr>
          </p:pic>
          <p:grpSp>
            <p:nvGrpSpPr>
              <p:cNvPr id="73" name="Gruppe 72">
                <a:extLst>
                  <a:ext uri="{FF2B5EF4-FFF2-40B4-BE49-F238E27FC236}">
                    <a16:creationId xmlns:a16="http://schemas.microsoft.com/office/drawing/2014/main" id="{C195780B-1760-35EE-6BA7-353931920301}"/>
                  </a:ext>
                </a:extLst>
              </p:cNvPr>
              <p:cNvGrpSpPr/>
              <p:nvPr/>
            </p:nvGrpSpPr>
            <p:grpSpPr>
              <a:xfrm>
                <a:off x="1243992" y="2121948"/>
                <a:ext cx="2580471" cy="732155"/>
                <a:chOff x="4187461" y="1359287"/>
                <a:chExt cx="2580471" cy="732155"/>
              </a:xfrm>
            </p:grpSpPr>
            <p:sp>
              <p:nvSpPr>
                <p:cNvPr id="59" name="Titel 1">
                  <a:extLst>
                    <a:ext uri="{FF2B5EF4-FFF2-40B4-BE49-F238E27FC236}">
                      <a16:creationId xmlns:a16="http://schemas.microsoft.com/office/drawing/2014/main" id="{D77B61A1-7755-0D91-F1AB-A3977C939C64}"/>
                    </a:ext>
                  </a:extLst>
                </p:cNvPr>
                <p:cNvSpPr txBox="1">
                  <a:spLocks/>
                </p:cNvSpPr>
                <p:nvPr/>
              </p:nvSpPr>
              <p:spPr>
                <a:xfrm>
                  <a:off x="4187461" y="1359287"/>
                  <a:ext cx="535562"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algn="r"/>
                  <a:r>
                    <a:rPr lang="en-GB" sz="3600" noProof="0" dirty="0"/>
                    <a:t>5</a:t>
                  </a:r>
                  <a:endParaRPr lang="en-GB" noProof="0" dirty="0"/>
                </a:p>
              </p:txBody>
            </p:sp>
            <p:sp>
              <p:nvSpPr>
                <p:cNvPr id="63" name="Titel 1">
                  <a:extLst>
                    <a:ext uri="{FF2B5EF4-FFF2-40B4-BE49-F238E27FC236}">
                      <a16:creationId xmlns:a16="http://schemas.microsoft.com/office/drawing/2014/main" id="{18020558-E76F-32DB-EFCA-B8782431155E}"/>
                    </a:ext>
                  </a:extLst>
                </p:cNvPr>
                <p:cNvSpPr txBox="1">
                  <a:spLocks/>
                </p:cNvSpPr>
                <p:nvPr/>
              </p:nvSpPr>
              <p:spPr>
                <a:xfrm>
                  <a:off x="4722569" y="1359287"/>
                  <a:ext cx="2045363"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600" b="0" dirty="0">
                      <a:solidFill>
                        <a:srgbClr val="2EA7DA"/>
                      </a:solidFill>
                    </a:rPr>
                    <a:t>POSTDOCTORAL</a:t>
                  </a:r>
                </a:p>
                <a:p>
                  <a:r>
                    <a:rPr lang="en-GB" sz="1600" b="0" noProof="0" dirty="0">
                      <a:solidFill>
                        <a:srgbClr val="2EA7DA"/>
                      </a:solidFill>
                    </a:rPr>
                    <a:t>COURSES</a:t>
                  </a:r>
                  <a:endParaRPr lang="en-GB" sz="600" b="0" noProof="0" dirty="0">
                    <a:solidFill>
                      <a:srgbClr val="2EA7DA"/>
                    </a:solidFill>
                  </a:endParaRPr>
                </a:p>
              </p:txBody>
            </p:sp>
          </p:grpSp>
        </p:grpSp>
        <p:grpSp>
          <p:nvGrpSpPr>
            <p:cNvPr id="130" name="Gruppe 129">
              <a:extLst>
                <a:ext uri="{FF2B5EF4-FFF2-40B4-BE49-F238E27FC236}">
                  <a16:creationId xmlns:a16="http://schemas.microsoft.com/office/drawing/2014/main" id="{45AFD8D5-B9A1-4021-41B7-00EC4595D57D}"/>
                </a:ext>
              </a:extLst>
            </p:cNvPr>
            <p:cNvGrpSpPr/>
            <p:nvPr/>
          </p:nvGrpSpPr>
          <p:grpSpPr>
            <a:xfrm>
              <a:off x="315010" y="1261016"/>
              <a:ext cx="2593064" cy="732155"/>
              <a:chOff x="595992" y="1293765"/>
              <a:chExt cx="2593064" cy="732155"/>
            </a:xfrm>
          </p:grpSpPr>
          <p:pic>
            <p:nvPicPr>
              <p:cNvPr id="31" name="Billede 30">
                <a:extLst>
                  <a:ext uri="{FF2B5EF4-FFF2-40B4-BE49-F238E27FC236}">
                    <a16:creationId xmlns:a16="http://schemas.microsoft.com/office/drawing/2014/main" id="{7343855B-764C-6CF9-B8B6-738B010EB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92" y="1335842"/>
                <a:ext cx="648000" cy="648000"/>
              </a:xfrm>
              <a:prstGeom prst="rect">
                <a:avLst/>
              </a:prstGeom>
            </p:spPr>
          </p:pic>
          <p:grpSp>
            <p:nvGrpSpPr>
              <p:cNvPr id="98" name="Gruppe 97">
                <a:extLst>
                  <a:ext uri="{FF2B5EF4-FFF2-40B4-BE49-F238E27FC236}">
                    <a16:creationId xmlns:a16="http://schemas.microsoft.com/office/drawing/2014/main" id="{700F481B-15AD-51AC-4927-F27A1C078B09}"/>
                  </a:ext>
                </a:extLst>
              </p:cNvPr>
              <p:cNvGrpSpPr/>
              <p:nvPr/>
            </p:nvGrpSpPr>
            <p:grpSpPr>
              <a:xfrm>
                <a:off x="1245618" y="1293765"/>
                <a:ext cx="1943438" cy="732155"/>
                <a:chOff x="1848035" y="1358532"/>
                <a:chExt cx="1943438" cy="732155"/>
              </a:xfrm>
            </p:grpSpPr>
            <p:sp>
              <p:nvSpPr>
                <p:cNvPr id="43" name="Titel 1">
                  <a:extLst>
                    <a:ext uri="{FF2B5EF4-FFF2-40B4-BE49-F238E27FC236}">
                      <a16:creationId xmlns:a16="http://schemas.microsoft.com/office/drawing/2014/main" id="{08B14736-6CE5-C2B9-F7A1-B1D5E5068796}"/>
                    </a:ext>
                  </a:extLst>
                </p:cNvPr>
                <p:cNvSpPr txBox="1">
                  <a:spLocks/>
                </p:cNvSpPr>
                <p:nvPr/>
              </p:nvSpPr>
              <p:spPr>
                <a:xfrm>
                  <a:off x="1848035" y="1358532"/>
                  <a:ext cx="535562" cy="73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pPr algn="r"/>
                  <a:r>
                    <a:rPr lang="en-GB" sz="3600" noProof="0" dirty="0"/>
                    <a:t>6</a:t>
                  </a:r>
                </a:p>
              </p:txBody>
            </p:sp>
            <p:sp>
              <p:nvSpPr>
                <p:cNvPr id="71" name="Titel 1">
                  <a:extLst>
                    <a:ext uri="{FF2B5EF4-FFF2-40B4-BE49-F238E27FC236}">
                      <a16:creationId xmlns:a16="http://schemas.microsoft.com/office/drawing/2014/main" id="{672D7DE1-9548-9ABB-8837-C65069154835}"/>
                    </a:ext>
                  </a:extLst>
                </p:cNvPr>
                <p:cNvSpPr txBox="1">
                  <a:spLocks/>
                </p:cNvSpPr>
                <p:nvPr/>
              </p:nvSpPr>
              <p:spPr>
                <a:xfrm>
                  <a:off x="2381971" y="1358532"/>
                  <a:ext cx="1409502"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7367C"/>
                      </a:solidFill>
                      <a:latin typeface="Lasiver" panose="00000500000000000000" pitchFamily="50" charset="0"/>
                      <a:ea typeface="+mj-ea"/>
                      <a:cs typeface="+mj-cs"/>
                    </a:defRPr>
                  </a:lvl1pPr>
                </a:lstStyle>
                <a:p>
                  <a:r>
                    <a:rPr lang="en-GB" sz="1600" b="0" dirty="0">
                      <a:solidFill>
                        <a:srgbClr val="2EA7DA"/>
                      </a:solidFill>
                    </a:rPr>
                    <a:t>PhD</a:t>
                  </a:r>
                </a:p>
                <a:p>
                  <a:r>
                    <a:rPr lang="en-GB" sz="1600" b="0" dirty="0">
                      <a:solidFill>
                        <a:srgbClr val="2EA7DA"/>
                      </a:solidFill>
                    </a:rPr>
                    <a:t>COURSES</a:t>
                  </a:r>
                  <a:endParaRPr lang="en-GB" sz="700" b="0" noProof="0" dirty="0">
                    <a:solidFill>
                      <a:srgbClr val="2EA7DA"/>
                    </a:solidFill>
                  </a:endParaRPr>
                </a:p>
              </p:txBody>
            </p:sp>
          </p:grpSp>
        </p:grpSp>
      </p:grpSp>
      <p:grpSp>
        <p:nvGrpSpPr>
          <p:cNvPr id="145" name="Gruppe 144">
            <a:extLst>
              <a:ext uri="{FF2B5EF4-FFF2-40B4-BE49-F238E27FC236}">
                <a16:creationId xmlns:a16="http://schemas.microsoft.com/office/drawing/2014/main" id="{E04B7A34-8706-97C9-2E05-16DE79A0AC42}"/>
              </a:ext>
            </a:extLst>
          </p:cNvPr>
          <p:cNvGrpSpPr/>
          <p:nvPr/>
        </p:nvGrpSpPr>
        <p:grpSpPr>
          <a:xfrm>
            <a:off x="243408" y="3543289"/>
            <a:ext cx="540000" cy="540000"/>
            <a:chOff x="451906" y="3583446"/>
            <a:chExt cx="540000" cy="540000"/>
          </a:xfrm>
        </p:grpSpPr>
        <p:sp>
          <p:nvSpPr>
            <p:cNvPr id="133" name="Ellipse 132">
              <a:extLst>
                <a:ext uri="{FF2B5EF4-FFF2-40B4-BE49-F238E27FC236}">
                  <a16:creationId xmlns:a16="http://schemas.microsoft.com/office/drawing/2014/main" id="{446C9ED2-8412-2B26-ADEB-7026398B9486}"/>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35" name="Billede 134">
              <a:extLst>
                <a:ext uri="{FF2B5EF4-FFF2-40B4-BE49-F238E27FC236}">
                  <a16:creationId xmlns:a16="http://schemas.microsoft.com/office/drawing/2014/main" id="{4B7676E0-F979-5EAB-2815-62793B1B5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sp>
        <p:nvSpPr>
          <p:cNvPr id="137" name="Tekstfelt 136">
            <a:extLst>
              <a:ext uri="{FF2B5EF4-FFF2-40B4-BE49-F238E27FC236}">
                <a16:creationId xmlns:a16="http://schemas.microsoft.com/office/drawing/2014/main" id="{90B53B16-F154-265B-6B35-85CBE241503A}"/>
              </a:ext>
            </a:extLst>
          </p:cNvPr>
          <p:cNvSpPr txBox="1"/>
          <p:nvPr/>
        </p:nvSpPr>
        <p:spPr>
          <a:xfrm>
            <a:off x="3924109" y="5729459"/>
            <a:ext cx="1246677" cy="307777"/>
          </a:xfrm>
          <a:prstGeom prst="rect">
            <a:avLst/>
          </a:prstGeom>
          <a:noFill/>
        </p:spPr>
        <p:txBody>
          <a:bodyPr wrap="square" rtlCol="0">
            <a:spAutoFit/>
          </a:bodyPr>
          <a:lstStyle/>
          <a:p>
            <a:pPr algn="ctr"/>
            <a:r>
              <a:rPr lang="en-GB" sz="1400" dirty="0">
                <a:solidFill>
                  <a:srgbClr val="69C7BB"/>
                </a:solidFill>
              </a:rPr>
              <a:t>APRIL</a:t>
            </a:r>
            <a:endParaRPr lang="en-GB" sz="1400" noProof="0" dirty="0">
              <a:solidFill>
                <a:srgbClr val="69C7BB"/>
              </a:solidFill>
            </a:endParaRPr>
          </a:p>
        </p:txBody>
      </p:sp>
      <p:sp>
        <p:nvSpPr>
          <p:cNvPr id="138" name="Tekstfelt 137">
            <a:extLst>
              <a:ext uri="{FF2B5EF4-FFF2-40B4-BE49-F238E27FC236}">
                <a16:creationId xmlns:a16="http://schemas.microsoft.com/office/drawing/2014/main" id="{FB258B1A-FC55-3B5A-8C84-84B3B4FE1CCE}"/>
              </a:ext>
            </a:extLst>
          </p:cNvPr>
          <p:cNvSpPr txBox="1"/>
          <p:nvPr/>
        </p:nvSpPr>
        <p:spPr>
          <a:xfrm>
            <a:off x="10121813" y="5729459"/>
            <a:ext cx="1246677" cy="307777"/>
          </a:xfrm>
          <a:prstGeom prst="rect">
            <a:avLst/>
          </a:prstGeom>
          <a:noFill/>
        </p:spPr>
        <p:txBody>
          <a:bodyPr wrap="square" rtlCol="0">
            <a:spAutoFit/>
          </a:bodyPr>
          <a:lstStyle/>
          <a:p>
            <a:pPr algn="ctr"/>
            <a:r>
              <a:rPr lang="en-GB" sz="1400" noProof="0" dirty="0">
                <a:solidFill>
                  <a:srgbClr val="69C7BB"/>
                </a:solidFill>
              </a:rPr>
              <a:t>OCTOBER</a:t>
            </a:r>
          </a:p>
        </p:txBody>
      </p:sp>
      <p:grpSp>
        <p:nvGrpSpPr>
          <p:cNvPr id="149" name="Gruppe 148">
            <a:extLst>
              <a:ext uri="{FF2B5EF4-FFF2-40B4-BE49-F238E27FC236}">
                <a16:creationId xmlns:a16="http://schemas.microsoft.com/office/drawing/2014/main" id="{EA794F18-31C5-EBCE-6472-50AEAEF98B60}"/>
              </a:ext>
            </a:extLst>
          </p:cNvPr>
          <p:cNvGrpSpPr/>
          <p:nvPr/>
        </p:nvGrpSpPr>
        <p:grpSpPr>
          <a:xfrm>
            <a:off x="1259520" y="3363289"/>
            <a:ext cx="540000" cy="540000"/>
            <a:chOff x="451906" y="3583446"/>
            <a:chExt cx="540000" cy="540000"/>
          </a:xfrm>
        </p:grpSpPr>
        <p:sp>
          <p:nvSpPr>
            <p:cNvPr id="150" name="Ellipse 149">
              <a:extLst>
                <a:ext uri="{FF2B5EF4-FFF2-40B4-BE49-F238E27FC236}">
                  <a16:creationId xmlns:a16="http://schemas.microsoft.com/office/drawing/2014/main" id="{CE00FD6B-BF10-BE26-0C95-47E59FA747C9}"/>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1" name="Billede 150">
              <a:extLst>
                <a:ext uri="{FF2B5EF4-FFF2-40B4-BE49-F238E27FC236}">
                  <a16:creationId xmlns:a16="http://schemas.microsoft.com/office/drawing/2014/main" id="{0082BC86-914C-2829-6453-E08F86192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52" name="Gruppe 151">
            <a:extLst>
              <a:ext uri="{FF2B5EF4-FFF2-40B4-BE49-F238E27FC236}">
                <a16:creationId xmlns:a16="http://schemas.microsoft.com/office/drawing/2014/main" id="{BA1D00A0-561B-1C30-0BF7-ED0D93CDE634}"/>
              </a:ext>
            </a:extLst>
          </p:cNvPr>
          <p:cNvGrpSpPr/>
          <p:nvPr/>
        </p:nvGrpSpPr>
        <p:grpSpPr>
          <a:xfrm>
            <a:off x="2487957" y="3644796"/>
            <a:ext cx="540000" cy="540000"/>
            <a:chOff x="451906" y="3583446"/>
            <a:chExt cx="540000" cy="540000"/>
          </a:xfrm>
        </p:grpSpPr>
        <p:sp>
          <p:nvSpPr>
            <p:cNvPr id="153" name="Ellipse 152">
              <a:extLst>
                <a:ext uri="{FF2B5EF4-FFF2-40B4-BE49-F238E27FC236}">
                  <a16:creationId xmlns:a16="http://schemas.microsoft.com/office/drawing/2014/main" id="{D3A7898A-C002-D7B5-8F8D-DEC6FA4C6931}"/>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4" name="Billede 153">
              <a:extLst>
                <a:ext uri="{FF2B5EF4-FFF2-40B4-BE49-F238E27FC236}">
                  <a16:creationId xmlns:a16="http://schemas.microsoft.com/office/drawing/2014/main" id="{F80F912D-D885-29F7-13F0-7597C343F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55" name="Gruppe 154">
            <a:extLst>
              <a:ext uri="{FF2B5EF4-FFF2-40B4-BE49-F238E27FC236}">
                <a16:creationId xmlns:a16="http://schemas.microsoft.com/office/drawing/2014/main" id="{33E1BA35-5F97-C3FF-49F4-3C241B3CBBCF}"/>
              </a:ext>
            </a:extLst>
          </p:cNvPr>
          <p:cNvGrpSpPr/>
          <p:nvPr/>
        </p:nvGrpSpPr>
        <p:grpSpPr>
          <a:xfrm>
            <a:off x="3311617" y="4326884"/>
            <a:ext cx="540000" cy="540000"/>
            <a:chOff x="451906" y="3583446"/>
            <a:chExt cx="540000" cy="540000"/>
          </a:xfrm>
        </p:grpSpPr>
        <p:sp>
          <p:nvSpPr>
            <p:cNvPr id="156" name="Ellipse 155">
              <a:extLst>
                <a:ext uri="{FF2B5EF4-FFF2-40B4-BE49-F238E27FC236}">
                  <a16:creationId xmlns:a16="http://schemas.microsoft.com/office/drawing/2014/main" id="{ED1A08D0-898F-5E95-4E11-4E08C0A5DE14}"/>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57" name="Billede 156">
              <a:extLst>
                <a:ext uri="{FF2B5EF4-FFF2-40B4-BE49-F238E27FC236}">
                  <a16:creationId xmlns:a16="http://schemas.microsoft.com/office/drawing/2014/main" id="{48EF4A9A-EE8B-781D-5940-4CAB5BE81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61" name="Gruppe 160">
            <a:extLst>
              <a:ext uri="{FF2B5EF4-FFF2-40B4-BE49-F238E27FC236}">
                <a16:creationId xmlns:a16="http://schemas.microsoft.com/office/drawing/2014/main" id="{BE82207D-2098-DDB8-FBDD-7DEB188E4240}"/>
              </a:ext>
            </a:extLst>
          </p:cNvPr>
          <p:cNvGrpSpPr/>
          <p:nvPr/>
        </p:nvGrpSpPr>
        <p:grpSpPr>
          <a:xfrm>
            <a:off x="4167243" y="4599190"/>
            <a:ext cx="540000" cy="540000"/>
            <a:chOff x="54917" y="3903289"/>
            <a:chExt cx="540000" cy="540000"/>
          </a:xfrm>
        </p:grpSpPr>
        <p:sp>
          <p:nvSpPr>
            <p:cNvPr id="162" name="Ellipse 161">
              <a:extLst>
                <a:ext uri="{FF2B5EF4-FFF2-40B4-BE49-F238E27FC236}">
                  <a16:creationId xmlns:a16="http://schemas.microsoft.com/office/drawing/2014/main" id="{F24C7EE5-2E39-188F-EABE-E333E2F78B5D}"/>
                </a:ext>
              </a:extLst>
            </p:cNvPr>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163" name="Billede 162">
              <a:extLst>
                <a:ext uri="{FF2B5EF4-FFF2-40B4-BE49-F238E27FC236}">
                  <a16:creationId xmlns:a16="http://schemas.microsoft.com/office/drawing/2014/main" id="{28783320-E886-8368-6487-A2F7FE9D92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grpSp>
        <p:nvGrpSpPr>
          <p:cNvPr id="164" name="Gruppe 163">
            <a:extLst>
              <a:ext uri="{FF2B5EF4-FFF2-40B4-BE49-F238E27FC236}">
                <a16:creationId xmlns:a16="http://schemas.microsoft.com/office/drawing/2014/main" id="{D352D10C-43EB-403B-7BAE-950981EC29F2}"/>
              </a:ext>
            </a:extLst>
          </p:cNvPr>
          <p:cNvGrpSpPr/>
          <p:nvPr/>
        </p:nvGrpSpPr>
        <p:grpSpPr>
          <a:xfrm>
            <a:off x="4609137" y="5049190"/>
            <a:ext cx="540000" cy="540000"/>
            <a:chOff x="451906" y="3583446"/>
            <a:chExt cx="540000" cy="540000"/>
          </a:xfrm>
        </p:grpSpPr>
        <p:sp>
          <p:nvSpPr>
            <p:cNvPr id="165" name="Ellipse 164">
              <a:extLst>
                <a:ext uri="{FF2B5EF4-FFF2-40B4-BE49-F238E27FC236}">
                  <a16:creationId xmlns:a16="http://schemas.microsoft.com/office/drawing/2014/main" id="{597FE965-03EC-8192-AC9F-EE69C1835BB9}"/>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6" name="Billede 165">
              <a:extLst>
                <a:ext uri="{FF2B5EF4-FFF2-40B4-BE49-F238E27FC236}">
                  <a16:creationId xmlns:a16="http://schemas.microsoft.com/office/drawing/2014/main" id="{9371B7BA-5831-A671-00BD-D397ED4753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67" name="Gruppe 166">
            <a:extLst>
              <a:ext uri="{FF2B5EF4-FFF2-40B4-BE49-F238E27FC236}">
                <a16:creationId xmlns:a16="http://schemas.microsoft.com/office/drawing/2014/main" id="{744A79EC-2B8B-5440-647E-1BE85CE9A6E7}"/>
              </a:ext>
            </a:extLst>
          </p:cNvPr>
          <p:cNvGrpSpPr/>
          <p:nvPr/>
        </p:nvGrpSpPr>
        <p:grpSpPr>
          <a:xfrm>
            <a:off x="4899763" y="4479694"/>
            <a:ext cx="540000" cy="540000"/>
            <a:chOff x="451906" y="3583446"/>
            <a:chExt cx="540000" cy="540000"/>
          </a:xfrm>
        </p:grpSpPr>
        <p:sp>
          <p:nvSpPr>
            <p:cNvPr id="168" name="Ellipse 167">
              <a:extLst>
                <a:ext uri="{FF2B5EF4-FFF2-40B4-BE49-F238E27FC236}">
                  <a16:creationId xmlns:a16="http://schemas.microsoft.com/office/drawing/2014/main" id="{81C5F3A0-50D0-1611-1C97-301C0B8524FB}"/>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69" name="Billede 168">
              <a:extLst>
                <a:ext uri="{FF2B5EF4-FFF2-40B4-BE49-F238E27FC236}">
                  <a16:creationId xmlns:a16="http://schemas.microsoft.com/office/drawing/2014/main" id="{EA74DAEE-5182-6E0D-FA3F-88EADAEEC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73" name="Gruppe 172">
            <a:extLst>
              <a:ext uri="{FF2B5EF4-FFF2-40B4-BE49-F238E27FC236}">
                <a16:creationId xmlns:a16="http://schemas.microsoft.com/office/drawing/2014/main" id="{EB7A70C6-C2A4-19AE-A1C5-2CA8B8968306}"/>
              </a:ext>
            </a:extLst>
          </p:cNvPr>
          <p:cNvGrpSpPr/>
          <p:nvPr/>
        </p:nvGrpSpPr>
        <p:grpSpPr>
          <a:xfrm>
            <a:off x="5607548" y="4146884"/>
            <a:ext cx="540000" cy="540000"/>
            <a:chOff x="54917" y="3903289"/>
            <a:chExt cx="540000" cy="540000"/>
          </a:xfrm>
        </p:grpSpPr>
        <p:sp>
          <p:nvSpPr>
            <p:cNvPr id="174" name="Ellipse 173">
              <a:extLst>
                <a:ext uri="{FF2B5EF4-FFF2-40B4-BE49-F238E27FC236}">
                  <a16:creationId xmlns:a16="http://schemas.microsoft.com/office/drawing/2014/main" id="{B01F408C-43C1-992E-3982-2EE22A0272A0}"/>
                </a:ext>
              </a:extLst>
            </p:cNvPr>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175" name="Billede 174">
              <a:extLst>
                <a:ext uri="{FF2B5EF4-FFF2-40B4-BE49-F238E27FC236}">
                  <a16:creationId xmlns:a16="http://schemas.microsoft.com/office/drawing/2014/main" id="{A86C9F66-DFCC-7562-6648-0E6977E66C5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grpSp>
        <p:nvGrpSpPr>
          <p:cNvPr id="176" name="Gruppe 175">
            <a:extLst>
              <a:ext uri="{FF2B5EF4-FFF2-40B4-BE49-F238E27FC236}">
                <a16:creationId xmlns:a16="http://schemas.microsoft.com/office/drawing/2014/main" id="{A303FD67-8BF9-5D38-3155-4A59E0880956}"/>
              </a:ext>
            </a:extLst>
          </p:cNvPr>
          <p:cNvGrpSpPr/>
          <p:nvPr/>
        </p:nvGrpSpPr>
        <p:grpSpPr>
          <a:xfrm>
            <a:off x="6325042" y="4141686"/>
            <a:ext cx="540000" cy="540000"/>
            <a:chOff x="4736341" y="3254708"/>
            <a:chExt cx="540000" cy="540000"/>
          </a:xfrm>
        </p:grpSpPr>
        <p:sp>
          <p:nvSpPr>
            <p:cNvPr id="177" name="Ellipse 176">
              <a:extLst>
                <a:ext uri="{FF2B5EF4-FFF2-40B4-BE49-F238E27FC236}">
                  <a16:creationId xmlns:a16="http://schemas.microsoft.com/office/drawing/2014/main" id="{3AEFDCDE-E7C8-4398-83C7-3DE5167A0A13}"/>
                </a:ext>
              </a:extLst>
            </p:cNvPr>
            <p:cNvSpPr>
              <a:spLocks/>
            </p:cNvSpPr>
            <p:nvPr/>
          </p:nvSpPr>
          <p:spPr>
            <a:xfrm>
              <a:off x="4736341" y="325470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78" name="Billede 177">
              <a:extLst>
                <a:ext uri="{FF2B5EF4-FFF2-40B4-BE49-F238E27FC236}">
                  <a16:creationId xmlns:a16="http://schemas.microsoft.com/office/drawing/2014/main" id="{D665863B-6334-60E5-5A3C-B8043FDE4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856" y="3344708"/>
              <a:ext cx="366971" cy="360000"/>
            </a:xfrm>
            <a:prstGeom prst="rect">
              <a:avLst/>
            </a:prstGeom>
            <a:ln>
              <a:noFill/>
            </a:ln>
          </p:spPr>
        </p:pic>
      </p:grpSp>
      <p:grpSp>
        <p:nvGrpSpPr>
          <p:cNvPr id="179" name="Gruppe 178">
            <a:extLst>
              <a:ext uri="{FF2B5EF4-FFF2-40B4-BE49-F238E27FC236}">
                <a16:creationId xmlns:a16="http://schemas.microsoft.com/office/drawing/2014/main" id="{41F3F492-06E8-35D6-A354-B57A45E88DDF}"/>
              </a:ext>
            </a:extLst>
          </p:cNvPr>
          <p:cNvGrpSpPr/>
          <p:nvPr/>
        </p:nvGrpSpPr>
        <p:grpSpPr>
          <a:xfrm>
            <a:off x="6272109" y="3533503"/>
            <a:ext cx="540000" cy="540000"/>
            <a:chOff x="451906" y="3583446"/>
            <a:chExt cx="540000" cy="540000"/>
          </a:xfrm>
        </p:grpSpPr>
        <p:sp>
          <p:nvSpPr>
            <p:cNvPr id="180" name="Ellipse 179">
              <a:extLst>
                <a:ext uri="{FF2B5EF4-FFF2-40B4-BE49-F238E27FC236}">
                  <a16:creationId xmlns:a16="http://schemas.microsoft.com/office/drawing/2014/main" id="{85325F05-3C33-F323-8EA9-E2DCA14910E5}"/>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1" name="Billede 180">
              <a:extLst>
                <a:ext uri="{FF2B5EF4-FFF2-40B4-BE49-F238E27FC236}">
                  <a16:creationId xmlns:a16="http://schemas.microsoft.com/office/drawing/2014/main" id="{01CE071A-3092-CE99-798E-8D210A816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82" name="Gruppe 181">
            <a:extLst>
              <a:ext uri="{FF2B5EF4-FFF2-40B4-BE49-F238E27FC236}">
                <a16:creationId xmlns:a16="http://schemas.microsoft.com/office/drawing/2014/main" id="{D46BD660-911C-A833-DF12-67A87E5D155A}"/>
              </a:ext>
            </a:extLst>
          </p:cNvPr>
          <p:cNvGrpSpPr/>
          <p:nvPr/>
        </p:nvGrpSpPr>
        <p:grpSpPr>
          <a:xfrm>
            <a:off x="6864131" y="3861952"/>
            <a:ext cx="540000" cy="540000"/>
            <a:chOff x="451906" y="3583446"/>
            <a:chExt cx="540000" cy="540000"/>
          </a:xfrm>
        </p:grpSpPr>
        <p:sp>
          <p:nvSpPr>
            <p:cNvPr id="183" name="Ellipse 182">
              <a:extLst>
                <a:ext uri="{FF2B5EF4-FFF2-40B4-BE49-F238E27FC236}">
                  <a16:creationId xmlns:a16="http://schemas.microsoft.com/office/drawing/2014/main" id="{709A1DAA-2B01-69C9-6535-5F9E2F7244E0}"/>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4" name="Billede 183">
              <a:extLst>
                <a:ext uri="{FF2B5EF4-FFF2-40B4-BE49-F238E27FC236}">
                  <a16:creationId xmlns:a16="http://schemas.microsoft.com/office/drawing/2014/main" id="{2DC61495-91F2-4FDB-83E6-5BE8BAA29B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85" name="Gruppe 184">
            <a:extLst>
              <a:ext uri="{FF2B5EF4-FFF2-40B4-BE49-F238E27FC236}">
                <a16:creationId xmlns:a16="http://schemas.microsoft.com/office/drawing/2014/main" id="{79EF0A90-4BDB-2C15-3E26-977E4BE8D890}"/>
              </a:ext>
            </a:extLst>
          </p:cNvPr>
          <p:cNvGrpSpPr/>
          <p:nvPr/>
        </p:nvGrpSpPr>
        <p:grpSpPr>
          <a:xfrm>
            <a:off x="6865042" y="3279239"/>
            <a:ext cx="540000" cy="540000"/>
            <a:chOff x="451906" y="3583446"/>
            <a:chExt cx="540000" cy="540000"/>
          </a:xfrm>
        </p:grpSpPr>
        <p:sp>
          <p:nvSpPr>
            <p:cNvPr id="186" name="Ellipse 185">
              <a:extLst>
                <a:ext uri="{FF2B5EF4-FFF2-40B4-BE49-F238E27FC236}">
                  <a16:creationId xmlns:a16="http://schemas.microsoft.com/office/drawing/2014/main" id="{672DB836-D84B-77B3-1590-8BFF117C6D25}"/>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87" name="Billede 186">
              <a:extLst>
                <a:ext uri="{FF2B5EF4-FFF2-40B4-BE49-F238E27FC236}">
                  <a16:creationId xmlns:a16="http://schemas.microsoft.com/office/drawing/2014/main" id="{8D561FFB-8B20-247C-7650-3F806CE928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88" name="Gruppe 187">
            <a:extLst>
              <a:ext uri="{FF2B5EF4-FFF2-40B4-BE49-F238E27FC236}">
                <a16:creationId xmlns:a16="http://schemas.microsoft.com/office/drawing/2014/main" id="{779BCF24-1F80-953C-9D75-40731CA1F720}"/>
              </a:ext>
            </a:extLst>
          </p:cNvPr>
          <p:cNvGrpSpPr/>
          <p:nvPr/>
        </p:nvGrpSpPr>
        <p:grpSpPr>
          <a:xfrm>
            <a:off x="7430703" y="3523406"/>
            <a:ext cx="540000" cy="540000"/>
            <a:chOff x="451906" y="3583446"/>
            <a:chExt cx="540000" cy="540000"/>
          </a:xfrm>
        </p:grpSpPr>
        <p:sp>
          <p:nvSpPr>
            <p:cNvPr id="189" name="Ellipse 188">
              <a:extLst>
                <a:ext uri="{FF2B5EF4-FFF2-40B4-BE49-F238E27FC236}">
                  <a16:creationId xmlns:a16="http://schemas.microsoft.com/office/drawing/2014/main" id="{F45262E8-B524-3F4C-294C-D78AB686734A}"/>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90" name="Billede 189">
              <a:extLst>
                <a:ext uri="{FF2B5EF4-FFF2-40B4-BE49-F238E27FC236}">
                  <a16:creationId xmlns:a16="http://schemas.microsoft.com/office/drawing/2014/main" id="{76B2368D-8638-F8A7-61CF-07101B35FA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191" name="Gruppe 190">
            <a:extLst>
              <a:ext uri="{FF2B5EF4-FFF2-40B4-BE49-F238E27FC236}">
                <a16:creationId xmlns:a16="http://schemas.microsoft.com/office/drawing/2014/main" id="{60E440F5-BC4F-86B4-455B-1D8FDF581983}"/>
              </a:ext>
            </a:extLst>
          </p:cNvPr>
          <p:cNvGrpSpPr/>
          <p:nvPr/>
        </p:nvGrpSpPr>
        <p:grpSpPr>
          <a:xfrm>
            <a:off x="8112987" y="3370205"/>
            <a:ext cx="540000" cy="540000"/>
            <a:chOff x="54917" y="3903289"/>
            <a:chExt cx="540000" cy="540000"/>
          </a:xfrm>
        </p:grpSpPr>
        <p:sp>
          <p:nvSpPr>
            <p:cNvPr id="192" name="Ellipse 191">
              <a:extLst>
                <a:ext uri="{FF2B5EF4-FFF2-40B4-BE49-F238E27FC236}">
                  <a16:creationId xmlns:a16="http://schemas.microsoft.com/office/drawing/2014/main" id="{E69AE130-9C74-5178-2A17-3E7ACFB309DE}"/>
                </a:ext>
              </a:extLst>
            </p:cNvPr>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193" name="Billede 192">
              <a:extLst>
                <a:ext uri="{FF2B5EF4-FFF2-40B4-BE49-F238E27FC236}">
                  <a16:creationId xmlns:a16="http://schemas.microsoft.com/office/drawing/2014/main" id="{3825FAB3-FE91-1135-CF7B-A521C0DF836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grpSp>
        <p:nvGrpSpPr>
          <p:cNvPr id="194" name="Gruppe 193">
            <a:extLst>
              <a:ext uri="{FF2B5EF4-FFF2-40B4-BE49-F238E27FC236}">
                <a16:creationId xmlns:a16="http://schemas.microsoft.com/office/drawing/2014/main" id="{1918652B-35D5-4144-7904-B99B341D878D}"/>
              </a:ext>
            </a:extLst>
          </p:cNvPr>
          <p:cNvGrpSpPr/>
          <p:nvPr/>
        </p:nvGrpSpPr>
        <p:grpSpPr>
          <a:xfrm>
            <a:off x="8283017" y="3957184"/>
            <a:ext cx="540000" cy="540000"/>
            <a:chOff x="451906" y="3583446"/>
            <a:chExt cx="540000" cy="540000"/>
          </a:xfrm>
        </p:grpSpPr>
        <p:sp>
          <p:nvSpPr>
            <p:cNvPr id="195" name="Ellipse 194">
              <a:extLst>
                <a:ext uri="{FF2B5EF4-FFF2-40B4-BE49-F238E27FC236}">
                  <a16:creationId xmlns:a16="http://schemas.microsoft.com/office/drawing/2014/main" id="{20FDC22B-784A-A61E-6F03-C94363CF8A7B}"/>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96" name="Billede 195">
              <a:extLst>
                <a:ext uri="{FF2B5EF4-FFF2-40B4-BE49-F238E27FC236}">
                  <a16:creationId xmlns:a16="http://schemas.microsoft.com/office/drawing/2014/main" id="{4BC830EE-50C4-BAD2-C200-1B7331E2CB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200" name="Gruppe 199">
            <a:extLst>
              <a:ext uri="{FF2B5EF4-FFF2-40B4-BE49-F238E27FC236}">
                <a16:creationId xmlns:a16="http://schemas.microsoft.com/office/drawing/2014/main" id="{3753DE03-1A16-C1FE-556D-CA46220D0380}"/>
              </a:ext>
            </a:extLst>
          </p:cNvPr>
          <p:cNvGrpSpPr/>
          <p:nvPr/>
        </p:nvGrpSpPr>
        <p:grpSpPr>
          <a:xfrm>
            <a:off x="8810107" y="4364796"/>
            <a:ext cx="540000" cy="540000"/>
            <a:chOff x="451906" y="3583446"/>
            <a:chExt cx="540000" cy="540000"/>
          </a:xfrm>
        </p:grpSpPr>
        <p:sp>
          <p:nvSpPr>
            <p:cNvPr id="201" name="Ellipse 200">
              <a:extLst>
                <a:ext uri="{FF2B5EF4-FFF2-40B4-BE49-F238E27FC236}">
                  <a16:creationId xmlns:a16="http://schemas.microsoft.com/office/drawing/2014/main" id="{EF50BF80-ABA7-09E0-6A52-A266869057CF}"/>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2" name="Billede 201">
              <a:extLst>
                <a:ext uri="{FF2B5EF4-FFF2-40B4-BE49-F238E27FC236}">
                  <a16:creationId xmlns:a16="http://schemas.microsoft.com/office/drawing/2014/main" id="{303DA800-9653-FBA1-D180-8672B08DB1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203" name="Gruppe 202">
            <a:extLst>
              <a:ext uri="{FF2B5EF4-FFF2-40B4-BE49-F238E27FC236}">
                <a16:creationId xmlns:a16="http://schemas.microsoft.com/office/drawing/2014/main" id="{D72372F7-B2FF-7651-423B-1BC82869CBA5}"/>
              </a:ext>
            </a:extLst>
          </p:cNvPr>
          <p:cNvGrpSpPr/>
          <p:nvPr/>
        </p:nvGrpSpPr>
        <p:grpSpPr>
          <a:xfrm>
            <a:off x="9384147" y="4216151"/>
            <a:ext cx="540000" cy="540000"/>
            <a:chOff x="3167153" y="3292243"/>
            <a:chExt cx="540000" cy="540000"/>
          </a:xfrm>
        </p:grpSpPr>
        <p:sp>
          <p:nvSpPr>
            <p:cNvPr id="204" name="Ellipse 203">
              <a:extLst>
                <a:ext uri="{FF2B5EF4-FFF2-40B4-BE49-F238E27FC236}">
                  <a16:creationId xmlns:a16="http://schemas.microsoft.com/office/drawing/2014/main" id="{80EF1D6A-6306-E184-3BDC-039A37E0DFC0}"/>
                </a:ext>
              </a:extLst>
            </p:cNvPr>
            <p:cNvSpPr>
              <a:spLocks/>
            </p:cNvSpPr>
            <p:nvPr/>
          </p:nvSpPr>
          <p:spPr>
            <a:xfrm>
              <a:off x="3167153" y="329224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5" name="Billede 204">
              <a:extLst>
                <a:ext uri="{FF2B5EF4-FFF2-40B4-BE49-F238E27FC236}">
                  <a16:creationId xmlns:a16="http://schemas.microsoft.com/office/drawing/2014/main" id="{7991E817-D1DB-C972-C399-A1D86E806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08" y="3382243"/>
              <a:ext cx="379490" cy="360000"/>
            </a:xfrm>
            <a:prstGeom prst="rect">
              <a:avLst/>
            </a:prstGeom>
            <a:ln>
              <a:noFill/>
            </a:ln>
          </p:spPr>
        </p:pic>
      </p:grpSp>
      <p:grpSp>
        <p:nvGrpSpPr>
          <p:cNvPr id="206" name="Gruppe 205">
            <a:extLst>
              <a:ext uri="{FF2B5EF4-FFF2-40B4-BE49-F238E27FC236}">
                <a16:creationId xmlns:a16="http://schemas.microsoft.com/office/drawing/2014/main" id="{ED2A9489-D565-73DF-8DE5-20F54FB611DC}"/>
              </a:ext>
            </a:extLst>
          </p:cNvPr>
          <p:cNvGrpSpPr/>
          <p:nvPr/>
        </p:nvGrpSpPr>
        <p:grpSpPr>
          <a:xfrm>
            <a:off x="9654147" y="4904796"/>
            <a:ext cx="540000" cy="540000"/>
            <a:chOff x="54917" y="3903289"/>
            <a:chExt cx="540000" cy="540000"/>
          </a:xfrm>
        </p:grpSpPr>
        <p:sp>
          <p:nvSpPr>
            <p:cNvPr id="207" name="Ellipse 206">
              <a:extLst>
                <a:ext uri="{FF2B5EF4-FFF2-40B4-BE49-F238E27FC236}">
                  <a16:creationId xmlns:a16="http://schemas.microsoft.com/office/drawing/2014/main" id="{986C843A-ACE0-F6E5-5204-B4E1843D200B}"/>
                </a:ext>
              </a:extLst>
            </p:cNvPr>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208" name="Billede 207">
              <a:extLst>
                <a:ext uri="{FF2B5EF4-FFF2-40B4-BE49-F238E27FC236}">
                  <a16:creationId xmlns:a16="http://schemas.microsoft.com/office/drawing/2014/main" id="{F5ADD066-4427-00F3-4D31-65156EBBC54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grpSp>
        <p:nvGrpSpPr>
          <p:cNvPr id="209" name="Gruppe 208">
            <a:extLst>
              <a:ext uri="{FF2B5EF4-FFF2-40B4-BE49-F238E27FC236}">
                <a16:creationId xmlns:a16="http://schemas.microsoft.com/office/drawing/2014/main" id="{2C3AF15E-C3DE-1946-A6C6-7529F9A27427}"/>
              </a:ext>
            </a:extLst>
          </p:cNvPr>
          <p:cNvGrpSpPr/>
          <p:nvPr/>
        </p:nvGrpSpPr>
        <p:grpSpPr>
          <a:xfrm>
            <a:off x="10153725" y="4544550"/>
            <a:ext cx="540000" cy="540000"/>
            <a:chOff x="4736341" y="3254708"/>
            <a:chExt cx="540000" cy="540000"/>
          </a:xfrm>
        </p:grpSpPr>
        <p:sp>
          <p:nvSpPr>
            <p:cNvPr id="210" name="Ellipse 209">
              <a:extLst>
                <a:ext uri="{FF2B5EF4-FFF2-40B4-BE49-F238E27FC236}">
                  <a16:creationId xmlns:a16="http://schemas.microsoft.com/office/drawing/2014/main" id="{39C22D00-AFB3-94AC-8809-22E499525306}"/>
                </a:ext>
              </a:extLst>
            </p:cNvPr>
            <p:cNvSpPr>
              <a:spLocks/>
            </p:cNvSpPr>
            <p:nvPr/>
          </p:nvSpPr>
          <p:spPr>
            <a:xfrm>
              <a:off x="4736341" y="325470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1" name="Billede 210">
              <a:extLst>
                <a:ext uri="{FF2B5EF4-FFF2-40B4-BE49-F238E27FC236}">
                  <a16:creationId xmlns:a16="http://schemas.microsoft.com/office/drawing/2014/main" id="{DD5A6565-0126-CD0F-BBCA-1535618C5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856" y="3344708"/>
              <a:ext cx="366971" cy="360000"/>
            </a:xfrm>
            <a:prstGeom prst="rect">
              <a:avLst/>
            </a:prstGeom>
            <a:ln>
              <a:noFill/>
            </a:ln>
          </p:spPr>
        </p:pic>
      </p:grpSp>
      <p:grpSp>
        <p:nvGrpSpPr>
          <p:cNvPr id="212" name="Gruppe 211">
            <a:extLst>
              <a:ext uri="{FF2B5EF4-FFF2-40B4-BE49-F238E27FC236}">
                <a16:creationId xmlns:a16="http://schemas.microsoft.com/office/drawing/2014/main" id="{255DC4F8-6035-2476-E5AA-412221DE8497}"/>
              </a:ext>
            </a:extLst>
          </p:cNvPr>
          <p:cNvGrpSpPr/>
          <p:nvPr/>
        </p:nvGrpSpPr>
        <p:grpSpPr>
          <a:xfrm>
            <a:off x="10514875" y="5090501"/>
            <a:ext cx="540000" cy="540000"/>
            <a:chOff x="451906" y="3583446"/>
            <a:chExt cx="540000" cy="540000"/>
          </a:xfrm>
        </p:grpSpPr>
        <p:sp>
          <p:nvSpPr>
            <p:cNvPr id="213" name="Ellipse 212">
              <a:extLst>
                <a:ext uri="{FF2B5EF4-FFF2-40B4-BE49-F238E27FC236}">
                  <a16:creationId xmlns:a16="http://schemas.microsoft.com/office/drawing/2014/main" id="{B4A3BAF9-56AD-FF7E-E993-90E886F9D39C}"/>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4" name="Billede 213">
              <a:extLst>
                <a:ext uri="{FF2B5EF4-FFF2-40B4-BE49-F238E27FC236}">
                  <a16:creationId xmlns:a16="http://schemas.microsoft.com/office/drawing/2014/main" id="{C5639E6E-53D6-5A00-4716-A36EA35DB8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215" name="Gruppe 214">
            <a:extLst>
              <a:ext uri="{FF2B5EF4-FFF2-40B4-BE49-F238E27FC236}">
                <a16:creationId xmlns:a16="http://schemas.microsoft.com/office/drawing/2014/main" id="{9D0B6C58-4368-A410-5166-B07EF4DB20F8}"/>
              </a:ext>
            </a:extLst>
          </p:cNvPr>
          <p:cNvGrpSpPr/>
          <p:nvPr/>
        </p:nvGrpSpPr>
        <p:grpSpPr>
          <a:xfrm>
            <a:off x="10804166" y="4515660"/>
            <a:ext cx="540000" cy="540000"/>
            <a:chOff x="4736341" y="3254708"/>
            <a:chExt cx="540000" cy="540000"/>
          </a:xfrm>
        </p:grpSpPr>
        <p:sp>
          <p:nvSpPr>
            <p:cNvPr id="216" name="Ellipse 215">
              <a:extLst>
                <a:ext uri="{FF2B5EF4-FFF2-40B4-BE49-F238E27FC236}">
                  <a16:creationId xmlns:a16="http://schemas.microsoft.com/office/drawing/2014/main" id="{53A014C4-0235-74B8-0F90-C2BECD5A3DE5}"/>
                </a:ext>
              </a:extLst>
            </p:cNvPr>
            <p:cNvSpPr>
              <a:spLocks/>
            </p:cNvSpPr>
            <p:nvPr/>
          </p:nvSpPr>
          <p:spPr>
            <a:xfrm>
              <a:off x="4736341" y="3254708"/>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7" name="Billede 216">
              <a:extLst>
                <a:ext uri="{FF2B5EF4-FFF2-40B4-BE49-F238E27FC236}">
                  <a16:creationId xmlns:a16="http://schemas.microsoft.com/office/drawing/2014/main" id="{EF48D92B-9894-3AF2-D1CA-CE1AE03A8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856" y="3344708"/>
              <a:ext cx="366971" cy="360000"/>
            </a:xfrm>
            <a:prstGeom prst="rect">
              <a:avLst/>
            </a:prstGeom>
            <a:ln>
              <a:noFill/>
            </a:ln>
          </p:spPr>
        </p:pic>
      </p:grpSp>
      <p:grpSp>
        <p:nvGrpSpPr>
          <p:cNvPr id="218" name="Gruppe 217">
            <a:extLst>
              <a:ext uri="{FF2B5EF4-FFF2-40B4-BE49-F238E27FC236}">
                <a16:creationId xmlns:a16="http://schemas.microsoft.com/office/drawing/2014/main" id="{F61ADFBD-5728-1E1F-7FA8-40836898C349}"/>
              </a:ext>
            </a:extLst>
          </p:cNvPr>
          <p:cNvGrpSpPr/>
          <p:nvPr/>
        </p:nvGrpSpPr>
        <p:grpSpPr>
          <a:xfrm>
            <a:off x="11269276" y="4972978"/>
            <a:ext cx="540000" cy="540000"/>
            <a:chOff x="451906" y="3583446"/>
            <a:chExt cx="540000" cy="540000"/>
          </a:xfrm>
        </p:grpSpPr>
        <p:sp>
          <p:nvSpPr>
            <p:cNvPr id="219" name="Ellipse 218">
              <a:extLst>
                <a:ext uri="{FF2B5EF4-FFF2-40B4-BE49-F238E27FC236}">
                  <a16:creationId xmlns:a16="http://schemas.microsoft.com/office/drawing/2014/main" id="{BA1D7659-714F-ACCB-00D4-FD385352EAD5}"/>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20" name="Billede 219">
              <a:extLst>
                <a:ext uri="{FF2B5EF4-FFF2-40B4-BE49-F238E27FC236}">
                  <a16:creationId xmlns:a16="http://schemas.microsoft.com/office/drawing/2014/main" id="{8364094A-971E-F71B-A005-5BFCD649B5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2" name="Gruppe 1">
            <a:extLst>
              <a:ext uri="{FF2B5EF4-FFF2-40B4-BE49-F238E27FC236}">
                <a16:creationId xmlns:a16="http://schemas.microsoft.com/office/drawing/2014/main" id="{67FBABAE-8C4C-5F62-14D6-A20D90370890}"/>
              </a:ext>
            </a:extLst>
          </p:cNvPr>
          <p:cNvGrpSpPr/>
          <p:nvPr/>
        </p:nvGrpSpPr>
        <p:grpSpPr>
          <a:xfrm>
            <a:off x="817745" y="3812139"/>
            <a:ext cx="540000" cy="540000"/>
            <a:chOff x="3167153" y="3292243"/>
            <a:chExt cx="540000" cy="540000"/>
          </a:xfrm>
        </p:grpSpPr>
        <p:sp>
          <p:nvSpPr>
            <p:cNvPr id="4" name="Ellipse 3">
              <a:extLst>
                <a:ext uri="{FF2B5EF4-FFF2-40B4-BE49-F238E27FC236}">
                  <a16:creationId xmlns:a16="http://schemas.microsoft.com/office/drawing/2014/main" id="{D844CA76-7CD6-52B4-C7D5-1F77E1D64D30}"/>
                </a:ext>
              </a:extLst>
            </p:cNvPr>
            <p:cNvSpPr>
              <a:spLocks/>
            </p:cNvSpPr>
            <p:nvPr/>
          </p:nvSpPr>
          <p:spPr>
            <a:xfrm>
              <a:off x="3167153" y="329224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Billede 4">
              <a:extLst>
                <a:ext uri="{FF2B5EF4-FFF2-40B4-BE49-F238E27FC236}">
                  <a16:creationId xmlns:a16="http://schemas.microsoft.com/office/drawing/2014/main" id="{A8641E1D-941E-4A57-8AD6-E69788CEEC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08" y="3382243"/>
              <a:ext cx="379490" cy="360000"/>
            </a:xfrm>
            <a:prstGeom prst="rect">
              <a:avLst/>
            </a:prstGeom>
            <a:ln>
              <a:noFill/>
            </a:ln>
          </p:spPr>
        </p:pic>
      </p:grpSp>
      <p:grpSp>
        <p:nvGrpSpPr>
          <p:cNvPr id="6" name="Gruppe 5">
            <a:extLst>
              <a:ext uri="{FF2B5EF4-FFF2-40B4-BE49-F238E27FC236}">
                <a16:creationId xmlns:a16="http://schemas.microsoft.com/office/drawing/2014/main" id="{870CE0F4-AB47-52FF-E4C8-AAE33B5F3590}"/>
              </a:ext>
            </a:extLst>
          </p:cNvPr>
          <p:cNvGrpSpPr/>
          <p:nvPr/>
        </p:nvGrpSpPr>
        <p:grpSpPr>
          <a:xfrm>
            <a:off x="3547906" y="4929694"/>
            <a:ext cx="540000" cy="540000"/>
            <a:chOff x="451906" y="3583446"/>
            <a:chExt cx="540000" cy="540000"/>
          </a:xfrm>
        </p:grpSpPr>
        <p:sp>
          <p:nvSpPr>
            <p:cNvPr id="7" name="Ellipse 6">
              <a:extLst>
                <a:ext uri="{FF2B5EF4-FFF2-40B4-BE49-F238E27FC236}">
                  <a16:creationId xmlns:a16="http://schemas.microsoft.com/office/drawing/2014/main" id="{33F9DF41-2D97-603A-620A-1712443E9124}"/>
                </a:ext>
              </a:extLst>
            </p:cNvPr>
            <p:cNvSpPr>
              <a:spLocks/>
            </p:cNvSpPr>
            <p:nvPr/>
          </p:nvSpPr>
          <p:spPr>
            <a:xfrm>
              <a:off x="451906" y="3583446"/>
              <a:ext cx="540000" cy="5400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8" name="Billede 7">
              <a:extLst>
                <a:ext uri="{FF2B5EF4-FFF2-40B4-BE49-F238E27FC236}">
                  <a16:creationId xmlns:a16="http://schemas.microsoft.com/office/drawing/2014/main" id="{64615B63-866D-784A-5508-391DD712CD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72" y="3673446"/>
              <a:ext cx="374669" cy="360000"/>
            </a:xfrm>
            <a:prstGeom prst="rect">
              <a:avLst/>
            </a:prstGeom>
            <a:ln>
              <a:noFill/>
            </a:ln>
          </p:spPr>
        </p:pic>
      </p:grpSp>
      <p:grpSp>
        <p:nvGrpSpPr>
          <p:cNvPr id="9" name="Gruppe 8">
            <a:extLst>
              <a:ext uri="{FF2B5EF4-FFF2-40B4-BE49-F238E27FC236}">
                <a16:creationId xmlns:a16="http://schemas.microsoft.com/office/drawing/2014/main" id="{FA860FE9-C5D7-6A33-AD43-B652E48BD5CD}"/>
              </a:ext>
            </a:extLst>
          </p:cNvPr>
          <p:cNvGrpSpPr/>
          <p:nvPr/>
        </p:nvGrpSpPr>
        <p:grpSpPr>
          <a:xfrm>
            <a:off x="5473803" y="4775734"/>
            <a:ext cx="540000" cy="540000"/>
            <a:chOff x="3167153" y="3292243"/>
            <a:chExt cx="540000" cy="540000"/>
          </a:xfrm>
        </p:grpSpPr>
        <p:sp>
          <p:nvSpPr>
            <p:cNvPr id="10" name="Ellipse 9">
              <a:extLst>
                <a:ext uri="{FF2B5EF4-FFF2-40B4-BE49-F238E27FC236}">
                  <a16:creationId xmlns:a16="http://schemas.microsoft.com/office/drawing/2014/main" id="{9A09936D-A54C-C7C5-6069-E54A187B032A}"/>
                </a:ext>
              </a:extLst>
            </p:cNvPr>
            <p:cNvSpPr>
              <a:spLocks/>
            </p:cNvSpPr>
            <p:nvPr/>
          </p:nvSpPr>
          <p:spPr>
            <a:xfrm>
              <a:off x="3167153" y="329224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1" name="Billede 10">
              <a:extLst>
                <a:ext uri="{FF2B5EF4-FFF2-40B4-BE49-F238E27FC236}">
                  <a16:creationId xmlns:a16="http://schemas.microsoft.com/office/drawing/2014/main" id="{4BD75FCE-C054-54A6-5D89-68ED5519D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08" y="3382243"/>
              <a:ext cx="379490" cy="360000"/>
            </a:xfrm>
            <a:prstGeom prst="rect">
              <a:avLst/>
            </a:prstGeom>
            <a:ln>
              <a:noFill/>
            </a:ln>
          </p:spPr>
        </p:pic>
      </p:grpSp>
      <p:grpSp>
        <p:nvGrpSpPr>
          <p:cNvPr id="12" name="Gruppe 11">
            <a:extLst>
              <a:ext uri="{FF2B5EF4-FFF2-40B4-BE49-F238E27FC236}">
                <a16:creationId xmlns:a16="http://schemas.microsoft.com/office/drawing/2014/main" id="{45B34D2C-4F4C-F29D-EECF-843524D4BC45}"/>
              </a:ext>
            </a:extLst>
          </p:cNvPr>
          <p:cNvGrpSpPr/>
          <p:nvPr/>
        </p:nvGrpSpPr>
        <p:grpSpPr>
          <a:xfrm>
            <a:off x="8827127" y="3765817"/>
            <a:ext cx="540000" cy="540000"/>
            <a:chOff x="54917" y="3903289"/>
            <a:chExt cx="540000" cy="540000"/>
          </a:xfrm>
        </p:grpSpPr>
        <p:sp>
          <p:nvSpPr>
            <p:cNvPr id="13" name="Ellipse 12">
              <a:extLst>
                <a:ext uri="{FF2B5EF4-FFF2-40B4-BE49-F238E27FC236}">
                  <a16:creationId xmlns:a16="http://schemas.microsoft.com/office/drawing/2014/main" id="{3D27FA98-BAF9-6E80-96EE-491164216050}"/>
                </a:ext>
              </a:extLst>
            </p:cNvPr>
            <p:cNvSpPr>
              <a:spLocks/>
            </p:cNvSpPr>
            <p:nvPr/>
          </p:nvSpPr>
          <p:spPr>
            <a:xfrm>
              <a:off x="54917" y="3903289"/>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p>
          </p:txBody>
        </p:sp>
        <p:pic>
          <p:nvPicPr>
            <p:cNvPr id="15" name="Billede 14">
              <a:extLst>
                <a:ext uri="{FF2B5EF4-FFF2-40B4-BE49-F238E27FC236}">
                  <a16:creationId xmlns:a16="http://schemas.microsoft.com/office/drawing/2014/main" id="{2A042089-727C-0E8D-DD34-BF89AD895DF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917" y="3993289"/>
              <a:ext cx="360000" cy="360000"/>
            </a:xfrm>
            <a:prstGeom prst="rect">
              <a:avLst/>
            </a:prstGeom>
            <a:ln>
              <a:noFill/>
            </a:ln>
          </p:spPr>
        </p:pic>
      </p:grpSp>
      <p:grpSp>
        <p:nvGrpSpPr>
          <p:cNvPr id="16" name="Gruppe 15">
            <a:extLst>
              <a:ext uri="{FF2B5EF4-FFF2-40B4-BE49-F238E27FC236}">
                <a16:creationId xmlns:a16="http://schemas.microsoft.com/office/drawing/2014/main" id="{7E8CD014-FF6D-DC47-367B-598F6E0E248E}"/>
              </a:ext>
            </a:extLst>
          </p:cNvPr>
          <p:cNvGrpSpPr/>
          <p:nvPr/>
        </p:nvGrpSpPr>
        <p:grpSpPr>
          <a:xfrm>
            <a:off x="11505827" y="4321686"/>
            <a:ext cx="540000" cy="540000"/>
            <a:chOff x="3167153" y="3292243"/>
            <a:chExt cx="540000" cy="540000"/>
          </a:xfrm>
        </p:grpSpPr>
        <p:sp>
          <p:nvSpPr>
            <p:cNvPr id="19" name="Ellipse 18">
              <a:extLst>
                <a:ext uri="{FF2B5EF4-FFF2-40B4-BE49-F238E27FC236}">
                  <a16:creationId xmlns:a16="http://schemas.microsoft.com/office/drawing/2014/main" id="{51F0812A-19C0-4119-ACF6-CBDE69FB0297}"/>
                </a:ext>
              </a:extLst>
            </p:cNvPr>
            <p:cNvSpPr>
              <a:spLocks/>
            </p:cNvSpPr>
            <p:nvPr/>
          </p:nvSpPr>
          <p:spPr>
            <a:xfrm>
              <a:off x="3167153" y="329224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1" name="Billede 20">
              <a:extLst>
                <a:ext uri="{FF2B5EF4-FFF2-40B4-BE49-F238E27FC236}">
                  <a16:creationId xmlns:a16="http://schemas.microsoft.com/office/drawing/2014/main" id="{34175E7F-04AC-0143-404B-7FAACB7D0B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08" y="3382243"/>
              <a:ext cx="379490" cy="360000"/>
            </a:xfrm>
            <a:prstGeom prst="rect">
              <a:avLst/>
            </a:prstGeom>
            <a:ln>
              <a:noFill/>
            </a:ln>
          </p:spPr>
        </p:pic>
      </p:grpSp>
    </p:spTree>
    <p:extLst>
      <p:ext uri="{BB962C8B-B14F-4D97-AF65-F5344CB8AC3E}">
        <p14:creationId xmlns:p14="http://schemas.microsoft.com/office/powerpoint/2010/main" val="2482914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tema">
  <a:themeElements>
    <a:clrScheme name="Brugerdefineret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A4E8E"/>
      </a:hlink>
      <a:folHlink>
        <a:srgbClr val="954F72"/>
      </a:folHlink>
    </a:clrScheme>
    <a:fontScheme name="Brugerdefineret 1">
      <a:majorFont>
        <a:latin typeface="Lasiver Medium"/>
        <a:ea typeface=""/>
        <a:cs typeface=""/>
      </a:majorFont>
      <a:minorFont>
        <a:latin typeface="Lasiver"/>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EA master presentation" id="{07B70B4B-6DF4-4AE8-BE8C-BBAB24CB64A5}" vid="{8990A2D0-9C25-41E5-B73B-E8F6ED84CCD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FABF21FE4CB849B2A75CF2063772DC" ma:contentTypeVersion="13" ma:contentTypeDescription="Create a new document." ma:contentTypeScope="" ma:versionID="0264c3934df5afae50bd3b89c811c3b5">
  <xsd:schema xmlns:xsd="http://www.w3.org/2001/XMLSchema" xmlns:xs="http://www.w3.org/2001/XMLSchema" xmlns:p="http://schemas.microsoft.com/office/2006/metadata/properties" xmlns:ns2="53e908fe-3e2b-45b0-8cec-799aca983070" xmlns:ns3="1b915717-7d8c-45c5-b521-d8c60c49c44b" targetNamespace="http://schemas.microsoft.com/office/2006/metadata/properties" ma:root="true" ma:fieldsID="fc8c1b50147f4c4926d00ca9afd94c2d" ns2:_="" ns3:_="">
    <xsd:import namespace="53e908fe-3e2b-45b0-8cec-799aca983070"/>
    <xsd:import namespace="1b915717-7d8c-45c5-b521-d8c60c49c4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908fe-3e2b-45b0-8cec-799aca983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aca579-b731-4b22-b674-ecb885fa5e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915717-7d8c-45c5-b521-d8c60c49c4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e7bf327-e6b2-41f5-9b82-5f9ec69f8b7c}" ma:internalName="TaxCatchAll" ma:showField="CatchAllData" ma:web="1b915717-7d8c-45c5-b521-d8c60c49c4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e908fe-3e2b-45b0-8cec-799aca983070">
      <Terms xmlns="http://schemas.microsoft.com/office/infopath/2007/PartnerControls"/>
    </lcf76f155ced4ddcb4097134ff3c332f>
    <TaxCatchAll xmlns="1b915717-7d8c-45c5-b521-d8c60c49c44b" xsi:nil="true"/>
  </documentManagement>
</p:properties>
</file>

<file path=customXml/itemProps1.xml><?xml version="1.0" encoding="utf-8"?>
<ds:datastoreItem xmlns:ds="http://schemas.openxmlformats.org/officeDocument/2006/customXml" ds:itemID="{EB198238-5DD6-4F03-8256-50E689D087DE}">
  <ds:schemaRefs>
    <ds:schemaRef ds:uri="http://schemas.microsoft.com/sharepoint/v3/contenttype/forms"/>
  </ds:schemaRefs>
</ds:datastoreItem>
</file>

<file path=customXml/itemProps2.xml><?xml version="1.0" encoding="utf-8"?>
<ds:datastoreItem xmlns:ds="http://schemas.openxmlformats.org/officeDocument/2006/customXml" ds:itemID="{3BE54E8B-31B4-4C21-AA4D-87726C625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908fe-3e2b-45b0-8cec-799aca983070"/>
    <ds:schemaRef ds:uri="1b915717-7d8c-45c5-b521-d8c60c49c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C3436-D436-4EC0-9AAA-67791DF69F3B}">
  <ds:schemaRefs>
    <ds:schemaRef ds:uri="http://schemas.microsoft.com/office/2006/metadata/properties"/>
    <ds:schemaRef ds:uri="http://schemas.microsoft.com/office/infopath/2007/PartnerControls"/>
    <ds:schemaRef ds:uri="53e908fe-3e2b-45b0-8cec-799aca983070"/>
    <ds:schemaRef ds:uri="1b915717-7d8c-45c5-b521-d8c60c49c44b"/>
  </ds:schemaRefs>
</ds:datastoreItem>
</file>

<file path=docProps/app.xml><?xml version="1.0" encoding="utf-8"?>
<Properties xmlns="http://schemas.openxmlformats.org/officeDocument/2006/extended-properties" xmlns:vt="http://schemas.openxmlformats.org/officeDocument/2006/docPropsVTypes">
  <Template>DDEA presentation master</Template>
  <TotalTime>4524</TotalTime>
  <Words>1286</Words>
  <Application>Microsoft Office PowerPoint</Application>
  <PresentationFormat>Widescreen</PresentationFormat>
  <Paragraphs>143</Paragraphs>
  <Slides>14</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Cambria</vt:lpstr>
      <vt:lpstr>Lasiver</vt:lpstr>
      <vt:lpstr>Times New Roman</vt:lpstr>
      <vt:lpstr>Office-tema</vt:lpstr>
      <vt:lpstr>PowerPoint-præsentation</vt:lpstr>
      <vt:lpstr>EXECUTIVE SUMMARY</vt:lpstr>
      <vt:lpstr>STRATEGY &amp; GOVERNANCE</vt:lpstr>
      <vt:lpstr>STRATEGY &amp; GOVERNANCE</vt:lpstr>
      <vt:lpstr>ORGANISATION</vt:lpstr>
      <vt:lpstr>SUCCESS CRITERIA</vt:lpstr>
      <vt:lpstr>MAJOR ACCOMPLISHMENTS IN 2025</vt:lpstr>
      <vt:lpstr>BUDGET AND ACCOUNTS</vt:lpstr>
      <vt:lpstr>PowerPoint-præsentation</vt:lpstr>
      <vt:lpstr>PowerPoint-præsentation</vt:lpstr>
      <vt:lpstr>PowerPoint-præsentation</vt:lpstr>
      <vt:lpstr>GRANT ACTIVITIES</vt:lpstr>
      <vt:lpstr>COMMUNICATIONS</vt:lpstr>
      <vt:lpstr>FUTURE FOCUS</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 Thorning Rasmussen</dc:creator>
  <cp:lastModifiedBy>Julie Thorning Rasmussen</cp:lastModifiedBy>
  <cp:revision>154</cp:revision>
  <cp:lastPrinted>2025-04-01T05:59:43Z</cp:lastPrinted>
  <dcterms:created xsi:type="dcterms:W3CDTF">2023-02-28T11:43:32Z</dcterms:created>
  <dcterms:modified xsi:type="dcterms:W3CDTF">2026-04-30T13:17:14Z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0x01010047FABF21FE4CB849B2A75CF2063772DC</vt:lpwstr>
  </property>
  <property fmtid="{D5CDD505-2E9C-101B-9397-08002B2CF9AE}" pid="3" name="MediaServiceImageTags">
    <vt:lpwstr/>
  </property>
</Properties>
</file>